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8288000" cy="10287000"/>
  <p:notesSz cx="6858000" cy="9144000"/>
  <p:embeddedFontLst>
    <p:embeddedFont>
      <p:font typeface="Times New Roman" charset="1" panose="02030502070405020303"/>
      <p:regular r:id="rId33"/>
    </p:embeddedFont>
    <p:embeddedFont>
      <p:font typeface="Arcade Gamer" charset="1" panose="00000000000000000000"/>
      <p:regular r:id="rId34"/>
    </p:embeddedFont>
    <p:embeddedFont>
      <p:font typeface="Nine by Five" charset="1" panose="00000400000000000000"/>
      <p:regular r:id="rId35"/>
    </p:embeddedFont>
    <p:embeddedFont>
      <p:font typeface="Canva Sans Bold" charset="1" panose="020B0803030501040103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svg" Type="http://schemas.openxmlformats.org/officeDocument/2006/relationships/image"/><Relationship Id="rId11" Target="../media/image54.png" Type="http://schemas.openxmlformats.org/officeDocument/2006/relationships/image"/><Relationship Id="rId12" Target="../media/image55.png" Type="http://schemas.openxmlformats.org/officeDocument/2006/relationships/image"/><Relationship Id="rId13" Target="../media/image56.svg" Type="http://schemas.openxmlformats.org/officeDocument/2006/relationships/image"/><Relationship Id="rId14" Target="../media/image57.png" Type="http://schemas.openxmlformats.org/officeDocument/2006/relationships/image"/><Relationship Id="rId15" Target="../media/image58.svg" Type="http://schemas.openxmlformats.org/officeDocument/2006/relationships/image"/><Relationship Id="rId16" Target="../media/image59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5.png" Type="http://schemas.openxmlformats.org/officeDocument/2006/relationships/image"/><Relationship Id="rId7" Target="../media/image52.png" Type="http://schemas.openxmlformats.org/officeDocument/2006/relationships/image"/><Relationship Id="rId8" Target="../media/image53.sv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6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Relationship Id="rId3" Target="../media/image6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2.png" Type="http://schemas.openxmlformats.org/officeDocument/2006/relationships/image"/><Relationship Id="rId11" Target="../media/image73.svg" Type="http://schemas.openxmlformats.org/officeDocument/2006/relationships/image"/><Relationship Id="rId12" Target="../media/image74.png" Type="http://schemas.openxmlformats.org/officeDocument/2006/relationships/image"/><Relationship Id="rId13" Target="../media/image75.svg" Type="http://schemas.openxmlformats.org/officeDocument/2006/relationships/image"/><Relationship Id="rId14" Target="../media/image76.png" Type="http://schemas.openxmlformats.org/officeDocument/2006/relationships/image"/><Relationship Id="rId2" Target="../media/image66.png" Type="http://schemas.openxmlformats.org/officeDocument/2006/relationships/image"/><Relationship Id="rId3" Target="../media/image67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68.png" Type="http://schemas.openxmlformats.org/officeDocument/2006/relationships/image"/><Relationship Id="rId7" Target="../media/image69.svg" Type="http://schemas.openxmlformats.org/officeDocument/2006/relationships/image"/><Relationship Id="rId8" Target="../media/image70.png" Type="http://schemas.openxmlformats.org/officeDocument/2006/relationships/image"/><Relationship Id="rId9" Target="../media/image7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7.png" Type="http://schemas.openxmlformats.org/officeDocument/2006/relationships/image"/><Relationship Id="rId5" Target="../media/image78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9.jpeg" Type="http://schemas.openxmlformats.org/officeDocument/2006/relationships/image"/><Relationship Id="rId3" Target="../media/VAGZ_9TKmxA.mp4" Type="http://schemas.openxmlformats.org/officeDocument/2006/relationships/video"/><Relationship Id="rId4" Target="../media/VAGZ_9TKmxA.mp4" Type="http://schemas.microsoft.com/office/2007/relationships/media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6.png" Type="http://schemas.openxmlformats.org/officeDocument/2006/relationships/image"/><Relationship Id="rId11" Target="../media/image87.svg" Type="http://schemas.openxmlformats.org/officeDocument/2006/relationships/image"/><Relationship Id="rId12" Target="../media/image88.png" Type="http://schemas.openxmlformats.org/officeDocument/2006/relationships/image"/><Relationship Id="rId13" Target="../media/image89.svg" Type="http://schemas.openxmlformats.org/officeDocument/2006/relationships/image"/><Relationship Id="rId14" Target="../media/image90.png" Type="http://schemas.openxmlformats.org/officeDocument/2006/relationships/image"/><Relationship Id="rId15" Target="../media/image91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0.png" Type="http://schemas.openxmlformats.org/officeDocument/2006/relationships/image"/><Relationship Id="rId5" Target="../media/image81.svg" Type="http://schemas.openxmlformats.org/officeDocument/2006/relationships/image"/><Relationship Id="rId6" Target="../media/image82.png" Type="http://schemas.openxmlformats.org/officeDocument/2006/relationships/image"/><Relationship Id="rId7" Target="../media/image83.svg" Type="http://schemas.openxmlformats.org/officeDocument/2006/relationships/image"/><Relationship Id="rId8" Target="../media/image84.png" Type="http://schemas.openxmlformats.org/officeDocument/2006/relationships/image"/><Relationship Id="rId9" Target="../media/image85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2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ithub.com/mostafaHegab/Chicken-Invaders" TargetMode="External" Type="http://schemas.openxmlformats.org/officeDocument/2006/relationships/hyperlink"/><Relationship Id="rId3" Target="https://lucid.app/lucidchart/c6e383ae-e074-4fc5-ae37-65484a9a7a34/edit?invitationId=inv_0a814f23-793c-4559-a23f-30c2dc288661&amp;page=HWEp-vi-RSFO" TargetMode="External" Type="http://schemas.openxmlformats.org/officeDocument/2006/relationships/hyperlink"/><Relationship Id="rId4" Target="https://wallpapercave.com/w/wp7872568" TargetMode="External" Type="http://schemas.openxmlformats.org/officeDocument/2006/relationships/hyperlink"/><Relationship Id="rId5" Target="https://www.youtube.com/watch?v=0szmaHH1hno&amp;list=WL&amp;index=4&amp;t=18s" TargetMode="External" Type="http://schemas.openxmlformats.org/officeDocument/2006/relationships/hyperlink"/><Relationship Id="rId6" Target="https://www.youtube.com/watch?v=dzcQgv9hqXI" TargetMode="External" Type="http://schemas.openxmlformats.org/officeDocument/2006/relationships/hyperlink"/><Relationship Id="rId7" Target="https://openjfx.io" TargetMode="External" Type="http://schemas.openxmlformats.org/officeDocument/2006/relationships/hyperlink"/><Relationship Id="rId8" Target="https://slidesgo.com/theme/super-pixel-vintage-gaming?fbclid=IwAR20XFCnI-9j9m-fXtvFrVnvp8Cf6NYDbKq0FbsinzJ7hjRIAdrVbHhHqkQ" TargetMode="External" Type="http://schemas.openxmlformats.org/officeDocument/2006/relationships/hyperlink"/><Relationship Id="rId9" Target="https://slidesgo.com/theme/super-pixel-vintage-gaming?fbclid=IwAR20XFCnI-9j9m-fXtvFrVnvp8Cf6NYDbKq0FbsinzJ7hjRIAdrVbHhHqkQ" TargetMode="External" Type="http://schemas.openxmlformats.org/officeDocument/2006/relationships/hyperlink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7.png" Type="http://schemas.openxmlformats.org/officeDocument/2006/relationships/image"/><Relationship Id="rId11" Target="../media/image98.svg" Type="http://schemas.openxmlformats.org/officeDocument/2006/relationships/image"/><Relationship Id="rId12" Target="../media/image6.png" Type="http://schemas.openxmlformats.org/officeDocument/2006/relationships/image"/><Relationship Id="rId13" Target="../media/image7.svg" Type="http://schemas.openxmlformats.org/officeDocument/2006/relationships/image"/><Relationship Id="rId14" Target="../media/image99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93.png" Type="http://schemas.openxmlformats.org/officeDocument/2006/relationships/image"/><Relationship Id="rId5" Target="../media/image94.svg" Type="http://schemas.openxmlformats.org/officeDocument/2006/relationships/image"/><Relationship Id="rId6" Target="../media/image95.png" Type="http://schemas.openxmlformats.org/officeDocument/2006/relationships/image"/><Relationship Id="rId7" Target="../media/image96.sv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7.png" Type="http://schemas.openxmlformats.org/officeDocument/2006/relationships/image"/><Relationship Id="rId11" Target="../media/image98.svg" Type="http://schemas.openxmlformats.org/officeDocument/2006/relationships/image"/><Relationship Id="rId12" Target="../media/image6.png" Type="http://schemas.openxmlformats.org/officeDocument/2006/relationships/image"/><Relationship Id="rId13" Target="../media/image7.svg" Type="http://schemas.openxmlformats.org/officeDocument/2006/relationships/image"/><Relationship Id="rId14" Target="../media/image99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93.png" Type="http://schemas.openxmlformats.org/officeDocument/2006/relationships/image"/><Relationship Id="rId5" Target="../media/image94.svg" Type="http://schemas.openxmlformats.org/officeDocument/2006/relationships/image"/><Relationship Id="rId6" Target="../media/image95.png" Type="http://schemas.openxmlformats.org/officeDocument/2006/relationships/image"/><Relationship Id="rId7" Target="../media/image96.sv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14" Target="../media/image21.png" Type="http://schemas.openxmlformats.org/officeDocument/2006/relationships/image"/><Relationship Id="rId15" Target="../media/image22.svg" Type="http://schemas.openxmlformats.org/officeDocument/2006/relationships/image"/><Relationship Id="rId16" Target="../media/image23.png" Type="http://schemas.openxmlformats.org/officeDocument/2006/relationships/image"/><Relationship Id="rId17" Target="../media/image24.svg" Type="http://schemas.openxmlformats.org/officeDocument/2006/relationships/image"/><Relationship Id="rId18" Target="../media/image2.png" Type="http://schemas.openxmlformats.org/officeDocument/2006/relationships/image"/><Relationship Id="rId19" Target="../media/image3.svg" Type="http://schemas.openxmlformats.org/officeDocument/2006/relationships/image"/><Relationship Id="rId2" Target="../media/image4.png" Type="http://schemas.openxmlformats.org/officeDocument/2006/relationships/image"/><Relationship Id="rId20" Target="../media/image25.png" Type="http://schemas.openxmlformats.org/officeDocument/2006/relationships/image"/><Relationship Id="rId21" Target="../media/image26.png" Type="http://schemas.openxmlformats.org/officeDocument/2006/relationships/image"/><Relationship Id="rId22" Target="../media/image27.svg" Type="http://schemas.openxmlformats.org/officeDocument/2006/relationships/image"/><Relationship Id="rId23" Target="../media/image8.png" Type="http://schemas.openxmlformats.org/officeDocument/2006/relationships/image"/><Relationship Id="rId24" Target="../media/image9.svg" Type="http://schemas.openxmlformats.org/officeDocument/2006/relationships/image"/><Relationship Id="rId3" Target="../media/image5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11" Target="../media/image33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30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svg" Type="http://schemas.openxmlformats.org/officeDocument/2006/relationships/image"/><Relationship Id="rId11" Target="../media/image40.png" Type="http://schemas.openxmlformats.org/officeDocument/2006/relationships/image"/><Relationship Id="rId12" Target="../media/image41.svg" Type="http://schemas.openxmlformats.org/officeDocument/2006/relationships/image"/><Relationship Id="rId13" Target="../media/image42.png" Type="http://schemas.openxmlformats.org/officeDocument/2006/relationships/image"/><Relationship Id="rId14" Target="../media/image43.svg" Type="http://schemas.openxmlformats.org/officeDocument/2006/relationships/image"/><Relationship Id="rId15" Target="../media/image44.png" Type="http://schemas.openxmlformats.org/officeDocument/2006/relationships/image"/><Relationship Id="rId16" Target="../media/image45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7EC1F8">
                <a:alpha val="100000"/>
              </a:srgbClr>
            </a:gs>
            <a:gs pos="100000">
              <a:srgbClr val="FF9DC9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762000" y="757569"/>
          <a:ext cx="16827500" cy="8779140"/>
        </p:xfrm>
        <a:graphic>
          <a:graphicData uri="http://schemas.openxmlformats.org/drawingml/2006/table">
            <a:tbl>
              <a:tblPr/>
              <a:tblGrid>
                <a:gridCol w="2152239"/>
                <a:gridCol w="14675261"/>
              </a:tblGrid>
              <a:tr h="239264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5726"/>
                        </a:lnSpc>
                        <a:defRPr/>
                      </a:pPr>
                      <a:r>
                        <a:rPr lang="en-US" sz="4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INTERNATIONAL UNIVERSITY – VNU HCMC FINAL TERM EXAMINATION (2024-2025 S1) IT069IU OBJECT-ORIENTED PROGRAMMING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8649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7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6000"/>
                        </a:lnSpc>
                      </a:pPr>
                      <a:r>
                        <a:rPr lang="en-US" sz="5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Title of topic: ANIMAL KILLING</a:t>
                      </a:r>
                    </a:p>
                    <a:p>
                      <a:pPr algn="l">
                        <a:lnSpc>
                          <a:spcPts val="4799"/>
                        </a:lnSpc>
                      </a:pPr>
                      <a:r>
                        <a:rPr lang="en-US" sz="39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Group [09] – Test room: [LA1.604]</a:t>
                      </a:r>
                    </a:p>
                    <a:p>
                      <a:pPr algn="l">
                        <a:lnSpc>
                          <a:spcPts val="4799"/>
                        </a:lnSpc>
                      </a:pPr>
                      <a:r>
                        <a:rPr lang="en-US" sz="39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 date: [24 December 2024]</a:t>
                      </a:r>
                    </a:p>
                    <a:p>
                      <a:pPr algn="l">
                        <a:lnSpc>
                          <a:spcPts val="4799"/>
                        </a:lnSpc>
                      </a:pPr>
                    </a:p>
                    <a:p>
                      <a:pPr algn="l">
                        <a:lnSpc>
                          <a:spcPts val="4799"/>
                        </a:lnSpc>
                      </a:pPr>
                    </a:p>
                    <a:p>
                      <a:pPr algn="l">
                        <a:lnSpc>
                          <a:spcPts val="1999"/>
                        </a:lnSpc>
                      </a:pPr>
                    </a:p>
                  </a:txBody>
                  <a:tcPr marL="0" marR="0" marT="0" marB="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1028700" y="1565027"/>
            <a:ext cx="1676400" cy="1721197"/>
          </a:xfrm>
          <a:custGeom>
            <a:avLst/>
            <a:gdLst/>
            <a:ahLst/>
            <a:cxnLst/>
            <a:rect r="r" b="b" t="t" l="l"/>
            <a:pathLst>
              <a:path h="1721197" w="1676400">
                <a:moveTo>
                  <a:pt x="0" y="0"/>
                </a:moveTo>
                <a:lnTo>
                  <a:pt x="1676400" y="0"/>
                </a:lnTo>
                <a:lnTo>
                  <a:pt x="1676400" y="1721197"/>
                </a:lnTo>
                <a:lnTo>
                  <a:pt x="0" y="1721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36" t="0" r="-1336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7EC1F8">
                <a:alpha val="100000"/>
              </a:srgbClr>
            </a:gs>
            <a:gs pos="100000">
              <a:srgbClr val="FF9DC9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11912" y="1518028"/>
            <a:ext cx="13963127" cy="5183811"/>
          </a:xfrm>
          <a:custGeom>
            <a:avLst/>
            <a:gdLst/>
            <a:ahLst/>
            <a:cxnLst/>
            <a:rect r="r" b="b" t="t" l="l"/>
            <a:pathLst>
              <a:path h="5183811" w="13963127">
                <a:moveTo>
                  <a:pt x="0" y="0"/>
                </a:moveTo>
                <a:lnTo>
                  <a:pt x="13963127" y="0"/>
                </a:lnTo>
                <a:lnTo>
                  <a:pt x="13963127" y="5183811"/>
                </a:lnTo>
                <a:lnTo>
                  <a:pt x="0" y="51838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67035" y="6701839"/>
            <a:ext cx="14008004" cy="2556461"/>
          </a:xfrm>
          <a:custGeom>
            <a:avLst/>
            <a:gdLst/>
            <a:ahLst/>
            <a:cxnLst/>
            <a:rect r="r" b="b" t="t" l="l"/>
            <a:pathLst>
              <a:path h="2556461" w="14008004">
                <a:moveTo>
                  <a:pt x="0" y="0"/>
                </a:moveTo>
                <a:lnTo>
                  <a:pt x="14008004" y="0"/>
                </a:lnTo>
                <a:lnTo>
                  <a:pt x="14008004" y="2556461"/>
                </a:lnTo>
                <a:lnTo>
                  <a:pt x="0" y="25564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38942" y="-124716"/>
            <a:ext cx="12909067" cy="164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INHERITANCE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7EC1F8">
                <a:alpha val="100000"/>
              </a:srgbClr>
            </a:gs>
            <a:gs pos="100000">
              <a:srgbClr val="FF9DC9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7495" y="2052419"/>
            <a:ext cx="17271960" cy="5591797"/>
          </a:xfrm>
          <a:custGeom>
            <a:avLst/>
            <a:gdLst/>
            <a:ahLst/>
            <a:cxnLst/>
            <a:rect r="r" b="b" t="t" l="l"/>
            <a:pathLst>
              <a:path h="5591797" w="17271960">
                <a:moveTo>
                  <a:pt x="0" y="0"/>
                </a:moveTo>
                <a:lnTo>
                  <a:pt x="17271961" y="0"/>
                </a:lnTo>
                <a:lnTo>
                  <a:pt x="17271961" y="5591797"/>
                </a:lnTo>
                <a:lnTo>
                  <a:pt x="0" y="55917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38942" y="83503"/>
            <a:ext cx="12909067" cy="164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ABSTRACT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7EC1F8">
                <a:alpha val="100000"/>
              </a:srgbClr>
            </a:gs>
            <a:gs pos="100000">
              <a:srgbClr val="FF9DC9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2400" y="3333559"/>
            <a:ext cx="17623201" cy="2467248"/>
          </a:xfrm>
          <a:custGeom>
            <a:avLst/>
            <a:gdLst/>
            <a:ahLst/>
            <a:cxnLst/>
            <a:rect r="r" b="b" t="t" l="l"/>
            <a:pathLst>
              <a:path h="2467248" w="17623201">
                <a:moveTo>
                  <a:pt x="0" y="0"/>
                </a:moveTo>
                <a:lnTo>
                  <a:pt x="17623200" y="0"/>
                </a:lnTo>
                <a:lnTo>
                  <a:pt x="17623200" y="2467248"/>
                </a:lnTo>
                <a:lnTo>
                  <a:pt x="0" y="24672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38942" y="781050"/>
            <a:ext cx="12909067" cy="164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POLYMORPHISM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7EC1F8">
                <a:alpha val="100000"/>
              </a:srgbClr>
            </a:gs>
            <a:gs pos="100000">
              <a:srgbClr val="FF9DC9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59898" y="1395094"/>
            <a:ext cx="10968204" cy="8596330"/>
          </a:xfrm>
          <a:custGeom>
            <a:avLst/>
            <a:gdLst/>
            <a:ahLst/>
            <a:cxnLst/>
            <a:rect r="r" b="b" t="t" l="l"/>
            <a:pathLst>
              <a:path h="8596330" w="10968204">
                <a:moveTo>
                  <a:pt x="0" y="0"/>
                </a:moveTo>
                <a:lnTo>
                  <a:pt x="10968204" y="0"/>
                </a:lnTo>
                <a:lnTo>
                  <a:pt x="10968204" y="8596330"/>
                </a:lnTo>
                <a:lnTo>
                  <a:pt x="0" y="8596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81442" y="-247650"/>
            <a:ext cx="14125117" cy="164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DESIGN PATTERN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7EC1F8">
                <a:alpha val="100000"/>
              </a:srgbClr>
            </a:gs>
            <a:gs pos="100000">
              <a:srgbClr val="FF9DC9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66397" y="9258300"/>
            <a:ext cx="10559872" cy="2015976"/>
          </a:xfrm>
          <a:custGeom>
            <a:avLst/>
            <a:gdLst/>
            <a:ahLst/>
            <a:cxnLst/>
            <a:rect r="r" b="b" t="t" l="l"/>
            <a:pathLst>
              <a:path h="2015976" w="10559872">
                <a:moveTo>
                  <a:pt x="0" y="0"/>
                </a:moveTo>
                <a:lnTo>
                  <a:pt x="10559872" y="0"/>
                </a:lnTo>
                <a:lnTo>
                  <a:pt x="10559872" y="2015976"/>
                </a:lnTo>
                <a:lnTo>
                  <a:pt x="0" y="2015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288358" y="9258300"/>
            <a:ext cx="10559872" cy="2015976"/>
          </a:xfrm>
          <a:custGeom>
            <a:avLst/>
            <a:gdLst/>
            <a:ahLst/>
            <a:cxnLst/>
            <a:rect r="r" b="b" t="t" l="l"/>
            <a:pathLst>
              <a:path h="2015976" w="10559872">
                <a:moveTo>
                  <a:pt x="0" y="0"/>
                </a:moveTo>
                <a:lnTo>
                  <a:pt x="10559872" y="0"/>
                </a:lnTo>
                <a:lnTo>
                  <a:pt x="10559872" y="2015976"/>
                </a:lnTo>
                <a:lnTo>
                  <a:pt x="0" y="2015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147591">
            <a:off x="4700030" y="7273659"/>
            <a:ext cx="1837109" cy="2004781"/>
          </a:xfrm>
          <a:custGeom>
            <a:avLst/>
            <a:gdLst/>
            <a:ahLst/>
            <a:cxnLst/>
            <a:rect r="r" b="b" t="t" l="l"/>
            <a:pathLst>
              <a:path h="2004781" w="1837109">
                <a:moveTo>
                  <a:pt x="0" y="0"/>
                </a:moveTo>
                <a:lnTo>
                  <a:pt x="1837108" y="0"/>
                </a:lnTo>
                <a:lnTo>
                  <a:pt x="1837108" y="2004782"/>
                </a:lnTo>
                <a:lnTo>
                  <a:pt x="0" y="20047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6082528" y="4537409"/>
            <a:ext cx="4411659" cy="3010210"/>
          </a:xfrm>
          <a:custGeom>
            <a:avLst/>
            <a:gdLst/>
            <a:ahLst/>
            <a:cxnLst/>
            <a:rect r="r" b="b" t="t" l="l"/>
            <a:pathLst>
              <a:path h="3010210" w="4411659">
                <a:moveTo>
                  <a:pt x="4411659" y="0"/>
                </a:moveTo>
                <a:lnTo>
                  <a:pt x="0" y="0"/>
                </a:lnTo>
                <a:lnTo>
                  <a:pt x="0" y="3010211"/>
                </a:lnTo>
                <a:lnTo>
                  <a:pt x="4411659" y="3010211"/>
                </a:lnTo>
                <a:lnTo>
                  <a:pt x="4411659" y="0"/>
                </a:lnTo>
                <a:close/>
              </a:path>
            </a:pathLst>
          </a:custGeom>
          <a:blipFill>
            <a:blip r:embed="rId6"/>
            <a:stretch>
              <a:fillRect l="0" t="-1111" r="0" b="-111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724873" y="2348524"/>
            <a:ext cx="1068854" cy="1441961"/>
          </a:xfrm>
          <a:custGeom>
            <a:avLst/>
            <a:gdLst/>
            <a:ahLst/>
            <a:cxnLst/>
            <a:rect r="r" b="b" t="t" l="l"/>
            <a:pathLst>
              <a:path h="1441961" w="1068854">
                <a:moveTo>
                  <a:pt x="0" y="0"/>
                </a:moveTo>
                <a:lnTo>
                  <a:pt x="1068854" y="0"/>
                </a:lnTo>
                <a:lnTo>
                  <a:pt x="1068854" y="1441961"/>
                </a:lnTo>
                <a:lnTo>
                  <a:pt x="0" y="14419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510101" y="3664465"/>
            <a:ext cx="6036625" cy="5652476"/>
          </a:xfrm>
          <a:custGeom>
            <a:avLst/>
            <a:gdLst/>
            <a:ahLst/>
            <a:cxnLst/>
            <a:rect r="r" b="b" t="t" l="l"/>
            <a:pathLst>
              <a:path h="5652476" w="6036625">
                <a:moveTo>
                  <a:pt x="0" y="0"/>
                </a:moveTo>
                <a:lnTo>
                  <a:pt x="6036625" y="0"/>
                </a:lnTo>
                <a:lnTo>
                  <a:pt x="6036625" y="5652476"/>
                </a:lnTo>
                <a:lnTo>
                  <a:pt x="0" y="56524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5875653" y="826108"/>
            <a:ext cx="2193463" cy="1392849"/>
          </a:xfrm>
          <a:custGeom>
            <a:avLst/>
            <a:gdLst/>
            <a:ahLst/>
            <a:cxnLst/>
            <a:rect r="r" b="b" t="t" l="l"/>
            <a:pathLst>
              <a:path h="1392849" w="2193463">
                <a:moveTo>
                  <a:pt x="0" y="0"/>
                </a:moveTo>
                <a:lnTo>
                  <a:pt x="2193463" y="0"/>
                </a:lnTo>
                <a:lnTo>
                  <a:pt x="2193463" y="1392849"/>
                </a:lnTo>
                <a:lnTo>
                  <a:pt x="0" y="139284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549243" y="5143500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2674238"/>
            <a:ext cx="1381075" cy="1863171"/>
          </a:xfrm>
          <a:custGeom>
            <a:avLst/>
            <a:gdLst/>
            <a:ahLst/>
            <a:cxnLst/>
            <a:rect r="r" b="b" t="t" l="l"/>
            <a:pathLst>
              <a:path h="1863171" w="1381075">
                <a:moveTo>
                  <a:pt x="0" y="0"/>
                </a:moveTo>
                <a:lnTo>
                  <a:pt x="1381075" y="0"/>
                </a:lnTo>
                <a:lnTo>
                  <a:pt x="1381075" y="1863171"/>
                </a:lnTo>
                <a:lnTo>
                  <a:pt x="0" y="18631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09575" y="5241437"/>
            <a:ext cx="1238250" cy="1238250"/>
          </a:xfrm>
          <a:custGeom>
            <a:avLst/>
            <a:gdLst/>
            <a:ahLst/>
            <a:cxnLst/>
            <a:rect r="r" b="b" t="t" l="l"/>
            <a:pathLst>
              <a:path h="1238250" w="1238250">
                <a:moveTo>
                  <a:pt x="0" y="0"/>
                </a:moveTo>
                <a:lnTo>
                  <a:pt x="1238250" y="0"/>
                </a:lnTo>
                <a:lnTo>
                  <a:pt x="1238250" y="1238250"/>
                </a:lnTo>
                <a:lnTo>
                  <a:pt x="0" y="12382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146639" y="7200900"/>
            <a:ext cx="1238250" cy="1238250"/>
          </a:xfrm>
          <a:custGeom>
            <a:avLst/>
            <a:gdLst/>
            <a:ahLst/>
            <a:cxnLst/>
            <a:rect r="r" b="b" t="t" l="l"/>
            <a:pathLst>
              <a:path h="1238250" w="1238250">
                <a:moveTo>
                  <a:pt x="0" y="0"/>
                </a:moveTo>
                <a:lnTo>
                  <a:pt x="1238250" y="0"/>
                </a:lnTo>
                <a:lnTo>
                  <a:pt x="1238250" y="1238250"/>
                </a:lnTo>
                <a:lnTo>
                  <a:pt x="0" y="12382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057445" y="4650887"/>
            <a:ext cx="2461825" cy="2550013"/>
          </a:xfrm>
          <a:custGeom>
            <a:avLst/>
            <a:gdLst/>
            <a:ahLst/>
            <a:cxnLst/>
            <a:rect r="r" b="b" t="t" l="l"/>
            <a:pathLst>
              <a:path h="2550013" w="2461825">
                <a:moveTo>
                  <a:pt x="0" y="0"/>
                </a:moveTo>
                <a:lnTo>
                  <a:pt x="2461825" y="0"/>
                </a:lnTo>
                <a:lnTo>
                  <a:pt x="2461825" y="2550013"/>
                </a:lnTo>
                <a:lnTo>
                  <a:pt x="0" y="255001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53170" y="549883"/>
            <a:ext cx="2489101" cy="179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03.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47825" y="816877"/>
            <a:ext cx="14709885" cy="1402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9"/>
              </a:lnSpc>
            </a:pPr>
            <a:r>
              <a:rPr lang="en-US" sz="7800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Game DESIGN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2510101" y="2348524"/>
            <a:ext cx="1381075" cy="1863171"/>
          </a:xfrm>
          <a:custGeom>
            <a:avLst/>
            <a:gdLst/>
            <a:ahLst/>
            <a:cxnLst/>
            <a:rect r="r" b="b" t="t" l="l"/>
            <a:pathLst>
              <a:path h="1863171" w="1381075">
                <a:moveTo>
                  <a:pt x="0" y="0"/>
                </a:moveTo>
                <a:lnTo>
                  <a:pt x="1381075" y="0"/>
                </a:lnTo>
                <a:lnTo>
                  <a:pt x="1381075" y="1863171"/>
                </a:lnTo>
                <a:lnTo>
                  <a:pt x="0" y="18631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7EC1F8">
                <a:alpha val="100000"/>
              </a:srgbClr>
            </a:gs>
            <a:gs pos="100000">
              <a:srgbClr val="FF9DC9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30418" y="2114035"/>
            <a:ext cx="11495700" cy="8172965"/>
            <a:chOff x="0" y="0"/>
            <a:chExt cx="15327600" cy="108972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350573"/>
              <a:ext cx="15021018" cy="10196140"/>
            </a:xfrm>
            <a:custGeom>
              <a:avLst/>
              <a:gdLst/>
              <a:ahLst/>
              <a:cxnLst/>
              <a:rect r="r" b="b" t="t" l="l"/>
              <a:pathLst>
                <a:path h="10196140" w="15021018">
                  <a:moveTo>
                    <a:pt x="0" y="0"/>
                  </a:moveTo>
                  <a:lnTo>
                    <a:pt x="15021018" y="0"/>
                  </a:lnTo>
                  <a:lnTo>
                    <a:pt x="15021018" y="10196140"/>
                  </a:lnTo>
                  <a:lnTo>
                    <a:pt x="0" y="10196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957" t="0" r="-14815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327600" cy="10897286"/>
            </a:xfrm>
            <a:custGeom>
              <a:avLst/>
              <a:gdLst/>
              <a:ahLst/>
              <a:cxnLst/>
              <a:rect r="r" b="b" t="t" l="l"/>
              <a:pathLst>
                <a:path h="10897286" w="15327600">
                  <a:moveTo>
                    <a:pt x="0" y="0"/>
                  </a:moveTo>
                  <a:lnTo>
                    <a:pt x="15327600" y="0"/>
                  </a:lnTo>
                  <a:lnTo>
                    <a:pt x="15327600" y="10897286"/>
                  </a:lnTo>
                  <a:lnTo>
                    <a:pt x="0" y="10897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78" r="0" b="-1279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4843153" y="487244"/>
            <a:ext cx="8601693" cy="134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BACKGROUND</a:t>
            </a:r>
          </a:p>
        </p:txBody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7EC1F8">
                <a:alpha val="100000"/>
              </a:srgbClr>
            </a:gs>
            <a:gs pos="100000">
              <a:srgbClr val="FF9DC9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43591" y="1726247"/>
            <a:ext cx="12800818" cy="8229600"/>
          </a:xfrm>
          <a:custGeom>
            <a:avLst/>
            <a:gdLst/>
            <a:ahLst/>
            <a:cxnLst/>
            <a:rect r="r" b="b" t="t" l="l"/>
            <a:pathLst>
              <a:path h="8229600" w="12800818">
                <a:moveTo>
                  <a:pt x="0" y="0"/>
                </a:moveTo>
                <a:lnTo>
                  <a:pt x="12800818" y="0"/>
                </a:lnTo>
                <a:lnTo>
                  <a:pt x="1280081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13" t="-128" r="0" b="-12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033243" y="2054974"/>
            <a:ext cx="12221513" cy="7572146"/>
            <a:chOff x="0" y="0"/>
            <a:chExt cx="1893432" cy="117312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93432" cy="1173124"/>
            </a:xfrm>
            <a:custGeom>
              <a:avLst/>
              <a:gdLst/>
              <a:ahLst/>
              <a:cxnLst/>
              <a:rect r="r" b="b" t="t" l="l"/>
              <a:pathLst>
                <a:path h="1173124" w="1893432">
                  <a:moveTo>
                    <a:pt x="14570" y="0"/>
                  </a:moveTo>
                  <a:lnTo>
                    <a:pt x="1878863" y="0"/>
                  </a:lnTo>
                  <a:cubicBezTo>
                    <a:pt x="1886909" y="0"/>
                    <a:pt x="1893432" y="6523"/>
                    <a:pt x="1893432" y="14570"/>
                  </a:cubicBezTo>
                  <a:lnTo>
                    <a:pt x="1893432" y="1158554"/>
                  </a:lnTo>
                  <a:cubicBezTo>
                    <a:pt x="1893432" y="1166601"/>
                    <a:pt x="1886909" y="1173124"/>
                    <a:pt x="1878863" y="1173124"/>
                  </a:cubicBezTo>
                  <a:lnTo>
                    <a:pt x="14570" y="1173124"/>
                  </a:lnTo>
                  <a:cubicBezTo>
                    <a:pt x="10706" y="1173124"/>
                    <a:pt x="7000" y="1171589"/>
                    <a:pt x="4267" y="1168856"/>
                  </a:cubicBezTo>
                  <a:cubicBezTo>
                    <a:pt x="1535" y="1166124"/>
                    <a:pt x="0" y="1162418"/>
                    <a:pt x="0" y="1158554"/>
                  </a:cubicBezTo>
                  <a:lnTo>
                    <a:pt x="0" y="14570"/>
                  </a:lnTo>
                  <a:cubicBezTo>
                    <a:pt x="0" y="6523"/>
                    <a:pt x="6523" y="0"/>
                    <a:pt x="14570" y="0"/>
                  </a:cubicBezTo>
                  <a:close/>
                </a:path>
              </a:pathLst>
            </a:custGeom>
            <a:blipFill>
              <a:blip r:embed="rId3"/>
              <a:stretch>
                <a:fillRect l="-8773" t="0" r="-6496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5136356" y="83503"/>
            <a:ext cx="8015288" cy="164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MaIN MENU</a:t>
            </a:r>
          </a:p>
        </p:txBody>
      </p:sp>
    </p:spTree>
  </p:cSld>
  <p:clrMapOvr>
    <a:masterClrMapping/>
  </p:clrMapOvr>
  <p:transition spd="slow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7EC1F8">
                <a:alpha val="100000"/>
              </a:srgbClr>
            </a:gs>
            <a:gs pos="100000">
              <a:srgbClr val="FF9DC9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43591" y="1726247"/>
            <a:ext cx="12800818" cy="8229600"/>
            <a:chOff x="0" y="0"/>
            <a:chExt cx="17067757" cy="1097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067757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7067757">
                  <a:moveTo>
                    <a:pt x="0" y="0"/>
                  </a:moveTo>
                  <a:lnTo>
                    <a:pt x="17067757" y="0"/>
                  </a:lnTo>
                  <a:lnTo>
                    <a:pt x="17067757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13" t="-128" r="0" b="-128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386203" y="438302"/>
              <a:ext cx="16295351" cy="10096195"/>
              <a:chOff x="0" y="0"/>
              <a:chExt cx="1893432" cy="117312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893432" cy="1173124"/>
              </a:xfrm>
              <a:custGeom>
                <a:avLst/>
                <a:gdLst/>
                <a:ahLst/>
                <a:cxnLst/>
                <a:rect r="r" b="b" t="t" l="l"/>
                <a:pathLst>
                  <a:path h="1173124" w="1893432">
                    <a:moveTo>
                      <a:pt x="14570" y="0"/>
                    </a:moveTo>
                    <a:lnTo>
                      <a:pt x="1878863" y="0"/>
                    </a:lnTo>
                    <a:cubicBezTo>
                      <a:pt x="1886909" y="0"/>
                      <a:pt x="1893432" y="6523"/>
                      <a:pt x="1893432" y="14570"/>
                    </a:cubicBezTo>
                    <a:lnTo>
                      <a:pt x="1893432" y="1158554"/>
                    </a:lnTo>
                    <a:cubicBezTo>
                      <a:pt x="1893432" y="1166601"/>
                      <a:pt x="1886909" y="1173124"/>
                      <a:pt x="1878863" y="1173124"/>
                    </a:cubicBezTo>
                    <a:lnTo>
                      <a:pt x="14570" y="1173124"/>
                    </a:lnTo>
                    <a:cubicBezTo>
                      <a:pt x="10706" y="1173124"/>
                      <a:pt x="7000" y="1171589"/>
                      <a:pt x="4267" y="1168856"/>
                    </a:cubicBezTo>
                    <a:cubicBezTo>
                      <a:pt x="1535" y="1166124"/>
                      <a:pt x="0" y="1162418"/>
                      <a:pt x="0" y="1158554"/>
                    </a:cubicBezTo>
                    <a:lnTo>
                      <a:pt x="0" y="14570"/>
                    </a:lnTo>
                    <a:cubicBezTo>
                      <a:pt x="0" y="6523"/>
                      <a:pt x="6523" y="0"/>
                      <a:pt x="1457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7231" t="0" r="-8307" b="0"/>
                </a:stretch>
              </a:blipFill>
            </p:spPr>
          </p:sp>
        </p:grpSp>
      </p:grpSp>
      <p:sp>
        <p:nvSpPr>
          <p:cNvPr name="TextBox 6" id="6"/>
          <p:cNvSpPr txBox="true"/>
          <p:nvPr/>
        </p:nvSpPr>
        <p:spPr>
          <a:xfrm rot="0">
            <a:off x="3582392" y="83503"/>
            <a:ext cx="11123216" cy="164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INSTRUCTIONS</a:t>
            </a:r>
          </a:p>
        </p:txBody>
      </p:sp>
    </p:spTree>
  </p:cSld>
  <p:clrMapOvr>
    <a:masterClrMapping/>
  </p:clrMapOvr>
  <p:transition spd="slow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7EC1F8">
                <a:alpha val="100000"/>
              </a:srgbClr>
            </a:gs>
            <a:gs pos="100000">
              <a:srgbClr val="FF9DC9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33243" y="2054974"/>
            <a:ext cx="12221513" cy="7670745"/>
            <a:chOff x="0" y="0"/>
            <a:chExt cx="1893432" cy="11883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93432" cy="1188399"/>
            </a:xfrm>
            <a:custGeom>
              <a:avLst/>
              <a:gdLst/>
              <a:ahLst/>
              <a:cxnLst/>
              <a:rect r="r" b="b" t="t" l="l"/>
              <a:pathLst>
                <a:path h="1188399" w="1893432">
                  <a:moveTo>
                    <a:pt x="14570" y="0"/>
                  </a:moveTo>
                  <a:lnTo>
                    <a:pt x="1878863" y="0"/>
                  </a:lnTo>
                  <a:cubicBezTo>
                    <a:pt x="1886909" y="0"/>
                    <a:pt x="1893432" y="6523"/>
                    <a:pt x="1893432" y="14570"/>
                  </a:cubicBezTo>
                  <a:lnTo>
                    <a:pt x="1893432" y="1173829"/>
                  </a:lnTo>
                  <a:cubicBezTo>
                    <a:pt x="1893432" y="1181876"/>
                    <a:pt x="1886909" y="1188399"/>
                    <a:pt x="1878863" y="1188399"/>
                  </a:cubicBezTo>
                  <a:lnTo>
                    <a:pt x="14570" y="1188399"/>
                  </a:lnTo>
                  <a:cubicBezTo>
                    <a:pt x="6523" y="1188399"/>
                    <a:pt x="0" y="1181876"/>
                    <a:pt x="0" y="1173829"/>
                  </a:cubicBezTo>
                  <a:lnTo>
                    <a:pt x="0" y="14570"/>
                  </a:lnTo>
                  <a:cubicBezTo>
                    <a:pt x="0" y="6523"/>
                    <a:pt x="6523" y="0"/>
                    <a:pt x="14570" y="0"/>
                  </a:cubicBezTo>
                  <a:close/>
                </a:path>
              </a:pathLst>
            </a:custGeom>
            <a:blipFill>
              <a:blip r:embed="rId2"/>
              <a:stretch>
                <a:fillRect l="-8933" t="0" r="-8933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743591" y="1726247"/>
            <a:ext cx="12800818" cy="8229600"/>
          </a:xfrm>
          <a:custGeom>
            <a:avLst/>
            <a:gdLst/>
            <a:ahLst/>
            <a:cxnLst/>
            <a:rect r="r" b="b" t="t" l="l"/>
            <a:pathLst>
              <a:path h="8229600" w="12800818">
                <a:moveTo>
                  <a:pt x="0" y="0"/>
                </a:moveTo>
                <a:lnTo>
                  <a:pt x="12800818" y="0"/>
                </a:lnTo>
                <a:lnTo>
                  <a:pt x="1280081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13" t="-128" r="0" b="-12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463530" y="83503"/>
            <a:ext cx="7360940" cy="164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ABOUT US</a:t>
            </a:r>
          </a:p>
        </p:txBody>
      </p:sp>
    </p:spTree>
  </p:cSld>
  <p:clrMapOvr>
    <a:masterClrMapping/>
  </p:clrMapOvr>
  <p:transition spd="slow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7EC1F8">
                <a:alpha val="100000"/>
              </a:srgbClr>
            </a:gs>
            <a:gs pos="100000">
              <a:srgbClr val="FF9DC9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31777" y="2626680"/>
            <a:ext cx="16230600" cy="5657850"/>
            <a:chOff x="0" y="0"/>
            <a:chExt cx="4274726" cy="14901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1490133"/>
            </a:xfrm>
            <a:custGeom>
              <a:avLst/>
              <a:gdLst/>
              <a:ahLst/>
              <a:cxnLst/>
              <a:rect r="r" b="b" t="t" l="l"/>
              <a:pathLst>
                <a:path h="1490133" w="4274726">
                  <a:moveTo>
                    <a:pt x="28620" y="0"/>
                  </a:moveTo>
                  <a:lnTo>
                    <a:pt x="4246106" y="0"/>
                  </a:lnTo>
                  <a:cubicBezTo>
                    <a:pt x="4261912" y="0"/>
                    <a:pt x="4274726" y="12813"/>
                    <a:pt x="4274726" y="28620"/>
                  </a:cubicBezTo>
                  <a:lnTo>
                    <a:pt x="4274726" y="1461514"/>
                  </a:lnTo>
                  <a:cubicBezTo>
                    <a:pt x="4274726" y="1477320"/>
                    <a:pt x="4261912" y="1490133"/>
                    <a:pt x="4246106" y="1490133"/>
                  </a:cubicBezTo>
                  <a:lnTo>
                    <a:pt x="28620" y="1490133"/>
                  </a:lnTo>
                  <a:cubicBezTo>
                    <a:pt x="12813" y="1490133"/>
                    <a:pt x="0" y="1477320"/>
                    <a:pt x="0" y="1461514"/>
                  </a:cubicBezTo>
                  <a:lnTo>
                    <a:pt x="0" y="28620"/>
                  </a:lnTo>
                  <a:cubicBezTo>
                    <a:pt x="0" y="12813"/>
                    <a:pt x="12813" y="0"/>
                    <a:pt x="28620" y="0"/>
                  </a:cubicBezTo>
                  <a:close/>
                </a:path>
              </a:pathLst>
            </a:custGeom>
            <a:solidFill>
              <a:srgbClr val="FFFFFF">
                <a:alpha val="45882"/>
              </a:srgbClr>
            </a:solidFill>
            <a:ln w="47625" cap="rnd">
              <a:solidFill>
                <a:srgbClr val="EA6787">
                  <a:alpha val="45882"/>
                </a:srgbClr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1528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826428" y="2963433"/>
            <a:ext cx="1760131" cy="1760131"/>
          </a:xfrm>
          <a:custGeom>
            <a:avLst/>
            <a:gdLst/>
            <a:ahLst/>
            <a:cxnLst/>
            <a:rect r="r" b="b" t="t" l="l"/>
            <a:pathLst>
              <a:path h="1760131" w="1760131">
                <a:moveTo>
                  <a:pt x="0" y="0"/>
                </a:moveTo>
                <a:lnTo>
                  <a:pt x="1760131" y="0"/>
                </a:lnTo>
                <a:lnTo>
                  <a:pt x="1760131" y="1760132"/>
                </a:lnTo>
                <a:lnTo>
                  <a:pt x="0" y="1760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11658" y="2963433"/>
            <a:ext cx="2432342" cy="1760131"/>
          </a:xfrm>
          <a:custGeom>
            <a:avLst/>
            <a:gdLst/>
            <a:ahLst/>
            <a:cxnLst/>
            <a:rect r="r" b="b" t="t" l="l"/>
            <a:pathLst>
              <a:path h="1760131" w="2432342">
                <a:moveTo>
                  <a:pt x="0" y="0"/>
                </a:moveTo>
                <a:lnTo>
                  <a:pt x="2432342" y="0"/>
                </a:lnTo>
                <a:lnTo>
                  <a:pt x="2432342" y="1760132"/>
                </a:lnTo>
                <a:lnTo>
                  <a:pt x="0" y="17601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268075" y="2819312"/>
            <a:ext cx="1904253" cy="1904253"/>
          </a:xfrm>
          <a:custGeom>
            <a:avLst/>
            <a:gdLst/>
            <a:ahLst/>
            <a:cxnLst/>
            <a:rect r="r" b="b" t="t" l="l"/>
            <a:pathLst>
              <a:path h="1904253" w="1904253">
                <a:moveTo>
                  <a:pt x="0" y="0"/>
                </a:moveTo>
                <a:lnTo>
                  <a:pt x="1904253" y="0"/>
                </a:lnTo>
                <a:lnTo>
                  <a:pt x="1904253" y="1904253"/>
                </a:lnTo>
                <a:lnTo>
                  <a:pt x="0" y="19042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268075" y="5311484"/>
            <a:ext cx="1904253" cy="1904253"/>
          </a:xfrm>
          <a:custGeom>
            <a:avLst/>
            <a:gdLst/>
            <a:ahLst/>
            <a:cxnLst/>
            <a:rect r="r" b="b" t="t" l="l"/>
            <a:pathLst>
              <a:path h="1904253" w="1904253">
                <a:moveTo>
                  <a:pt x="0" y="0"/>
                </a:moveTo>
                <a:lnTo>
                  <a:pt x="1904253" y="0"/>
                </a:lnTo>
                <a:lnTo>
                  <a:pt x="1904253" y="1904253"/>
                </a:lnTo>
                <a:lnTo>
                  <a:pt x="0" y="19042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682307" y="5311484"/>
            <a:ext cx="1904253" cy="1904253"/>
          </a:xfrm>
          <a:custGeom>
            <a:avLst/>
            <a:gdLst/>
            <a:ahLst/>
            <a:cxnLst/>
            <a:rect r="r" b="b" t="t" l="l"/>
            <a:pathLst>
              <a:path h="1904253" w="1904253">
                <a:moveTo>
                  <a:pt x="0" y="0"/>
                </a:moveTo>
                <a:lnTo>
                  <a:pt x="1904252" y="0"/>
                </a:lnTo>
                <a:lnTo>
                  <a:pt x="1904252" y="1904253"/>
                </a:lnTo>
                <a:lnTo>
                  <a:pt x="0" y="19042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975703" y="5311484"/>
            <a:ext cx="1904253" cy="1904253"/>
          </a:xfrm>
          <a:custGeom>
            <a:avLst/>
            <a:gdLst/>
            <a:ahLst/>
            <a:cxnLst/>
            <a:rect r="r" b="b" t="t" l="l"/>
            <a:pathLst>
              <a:path h="1904253" w="1904253">
                <a:moveTo>
                  <a:pt x="0" y="0"/>
                </a:moveTo>
                <a:lnTo>
                  <a:pt x="1904252" y="0"/>
                </a:lnTo>
                <a:lnTo>
                  <a:pt x="1904252" y="1904253"/>
                </a:lnTo>
                <a:lnTo>
                  <a:pt x="0" y="190425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051310" y="2819312"/>
            <a:ext cx="3183258" cy="4146095"/>
          </a:xfrm>
          <a:custGeom>
            <a:avLst/>
            <a:gdLst/>
            <a:ahLst/>
            <a:cxnLst/>
            <a:rect r="r" b="b" t="t" l="l"/>
            <a:pathLst>
              <a:path h="4146095" w="3183258">
                <a:moveTo>
                  <a:pt x="0" y="0"/>
                </a:moveTo>
                <a:lnTo>
                  <a:pt x="3183258" y="0"/>
                </a:lnTo>
                <a:lnTo>
                  <a:pt x="3183258" y="4146095"/>
                </a:lnTo>
                <a:lnTo>
                  <a:pt x="0" y="414609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236690" y="393386"/>
            <a:ext cx="9814620" cy="164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CHARACTeRS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7EC1F8">
                <a:alpha val="100000"/>
              </a:srgbClr>
            </a:gs>
            <a:gs pos="100000">
              <a:srgbClr val="FF9DC9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66397" y="9258300"/>
            <a:ext cx="10559872" cy="2015976"/>
          </a:xfrm>
          <a:custGeom>
            <a:avLst/>
            <a:gdLst/>
            <a:ahLst/>
            <a:cxnLst/>
            <a:rect r="r" b="b" t="t" l="l"/>
            <a:pathLst>
              <a:path h="2015976" w="10559872">
                <a:moveTo>
                  <a:pt x="0" y="0"/>
                </a:moveTo>
                <a:lnTo>
                  <a:pt x="10559872" y="0"/>
                </a:lnTo>
                <a:lnTo>
                  <a:pt x="10559872" y="2015976"/>
                </a:lnTo>
                <a:lnTo>
                  <a:pt x="0" y="2015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288358" y="9258300"/>
            <a:ext cx="10559872" cy="2015976"/>
          </a:xfrm>
          <a:custGeom>
            <a:avLst/>
            <a:gdLst/>
            <a:ahLst/>
            <a:cxnLst/>
            <a:rect r="r" b="b" t="t" l="l"/>
            <a:pathLst>
              <a:path h="2015976" w="10559872">
                <a:moveTo>
                  <a:pt x="0" y="0"/>
                </a:moveTo>
                <a:lnTo>
                  <a:pt x="10559872" y="0"/>
                </a:lnTo>
                <a:lnTo>
                  <a:pt x="10559872" y="2015976"/>
                </a:lnTo>
                <a:lnTo>
                  <a:pt x="0" y="2015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727359" y="1174386"/>
            <a:ext cx="3987959" cy="1392160"/>
          </a:xfrm>
          <a:custGeom>
            <a:avLst/>
            <a:gdLst/>
            <a:ahLst/>
            <a:cxnLst/>
            <a:rect r="r" b="b" t="t" l="l"/>
            <a:pathLst>
              <a:path h="1392160" w="3987959">
                <a:moveTo>
                  <a:pt x="0" y="0"/>
                </a:moveTo>
                <a:lnTo>
                  <a:pt x="3987959" y="0"/>
                </a:lnTo>
                <a:lnTo>
                  <a:pt x="3987959" y="1392160"/>
                </a:lnTo>
                <a:lnTo>
                  <a:pt x="0" y="13921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719265" y="493706"/>
            <a:ext cx="4849708" cy="1692989"/>
          </a:xfrm>
          <a:custGeom>
            <a:avLst/>
            <a:gdLst/>
            <a:ahLst/>
            <a:cxnLst/>
            <a:rect r="r" b="b" t="t" l="l"/>
            <a:pathLst>
              <a:path h="1692989" w="4849708">
                <a:moveTo>
                  <a:pt x="0" y="0"/>
                </a:moveTo>
                <a:lnTo>
                  <a:pt x="4849708" y="0"/>
                </a:lnTo>
                <a:lnTo>
                  <a:pt x="4849708" y="1692989"/>
                </a:lnTo>
                <a:lnTo>
                  <a:pt x="0" y="16929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1028700" y="1028700"/>
            <a:ext cx="16230600" cy="5657850"/>
            <a:chOff x="0" y="0"/>
            <a:chExt cx="4274726" cy="14901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74726" cy="1490133"/>
            </a:xfrm>
            <a:custGeom>
              <a:avLst/>
              <a:gdLst/>
              <a:ahLst/>
              <a:cxnLst/>
              <a:rect r="r" b="b" t="t" l="l"/>
              <a:pathLst>
                <a:path h="1490133" w="4274726">
                  <a:moveTo>
                    <a:pt x="28620" y="0"/>
                  </a:moveTo>
                  <a:lnTo>
                    <a:pt x="4246106" y="0"/>
                  </a:lnTo>
                  <a:cubicBezTo>
                    <a:pt x="4261912" y="0"/>
                    <a:pt x="4274726" y="12813"/>
                    <a:pt x="4274726" y="28620"/>
                  </a:cubicBezTo>
                  <a:lnTo>
                    <a:pt x="4274726" y="1461514"/>
                  </a:lnTo>
                  <a:cubicBezTo>
                    <a:pt x="4274726" y="1477320"/>
                    <a:pt x="4261912" y="1490133"/>
                    <a:pt x="4246106" y="1490133"/>
                  </a:cubicBezTo>
                  <a:lnTo>
                    <a:pt x="28620" y="1490133"/>
                  </a:lnTo>
                  <a:cubicBezTo>
                    <a:pt x="12813" y="1490133"/>
                    <a:pt x="0" y="1477320"/>
                    <a:pt x="0" y="1461514"/>
                  </a:cubicBezTo>
                  <a:lnTo>
                    <a:pt x="0" y="28620"/>
                  </a:lnTo>
                  <a:cubicBezTo>
                    <a:pt x="0" y="12813"/>
                    <a:pt x="12813" y="0"/>
                    <a:pt x="28620" y="0"/>
                  </a:cubicBezTo>
                  <a:close/>
                </a:path>
              </a:pathLst>
            </a:custGeom>
            <a:solidFill>
              <a:srgbClr val="FFFFFF">
                <a:alpha val="45882"/>
              </a:srgbClr>
            </a:solidFill>
            <a:ln w="47625" cap="rnd">
              <a:solidFill>
                <a:srgbClr val="EA6787">
                  <a:alpha val="45882"/>
                </a:srgbClr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274726" cy="1528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438292" y="8092810"/>
            <a:ext cx="1800617" cy="1165490"/>
          </a:xfrm>
          <a:custGeom>
            <a:avLst/>
            <a:gdLst/>
            <a:ahLst/>
            <a:cxnLst/>
            <a:rect r="r" b="b" t="t" l="l"/>
            <a:pathLst>
              <a:path h="1165490" w="1800617">
                <a:moveTo>
                  <a:pt x="0" y="0"/>
                </a:moveTo>
                <a:lnTo>
                  <a:pt x="1800617" y="0"/>
                </a:lnTo>
                <a:lnTo>
                  <a:pt x="1800617" y="1165490"/>
                </a:lnTo>
                <a:lnTo>
                  <a:pt x="0" y="11654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-550395" y="7265478"/>
            <a:ext cx="3113785" cy="1992822"/>
          </a:xfrm>
          <a:custGeom>
            <a:avLst/>
            <a:gdLst/>
            <a:ahLst/>
            <a:cxnLst/>
            <a:rect r="r" b="b" t="t" l="l"/>
            <a:pathLst>
              <a:path h="1992822" w="3113785">
                <a:moveTo>
                  <a:pt x="0" y="0"/>
                </a:moveTo>
                <a:lnTo>
                  <a:pt x="3113785" y="0"/>
                </a:lnTo>
                <a:lnTo>
                  <a:pt x="3113785" y="1992822"/>
                </a:lnTo>
                <a:lnTo>
                  <a:pt x="0" y="19928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0049035" y="6113501"/>
            <a:ext cx="4032987" cy="1875339"/>
          </a:xfrm>
          <a:custGeom>
            <a:avLst/>
            <a:gdLst/>
            <a:ahLst/>
            <a:cxnLst/>
            <a:rect r="r" b="b" t="t" l="l"/>
            <a:pathLst>
              <a:path h="1875339" w="4032987">
                <a:moveTo>
                  <a:pt x="0" y="0"/>
                </a:moveTo>
                <a:lnTo>
                  <a:pt x="4032987" y="0"/>
                </a:lnTo>
                <a:lnTo>
                  <a:pt x="4032987" y="1875339"/>
                </a:lnTo>
                <a:lnTo>
                  <a:pt x="0" y="18753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144119" y="7051171"/>
            <a:ext cx="3448640" cy="2207129"/>
          </a:xfrm>
          <a:custGeom>
            <a:avLst/>
            <a:gdLst/>
            <a:ahLst/>
            <a:cxnLst/>
            <a:rect r="r" b="b" t="t" l="l"/>
            <a:pathLst>
              <a:path h="2207129" w="3448640">
                <a:moveTo>
                  <a:pt x="0" y="0"/>
                </a:moveTo>
                <a:lnTo>
                  <a:pt x="3448640" y="0"/>
                </a:lnTo>
                <a:lnTo>
                  <a:pt x="3448640" y="2207129"/>
                </a:lnTo>
                <a:lnTo>
                  <a:pt x="0" y="22071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2566947" y="2415295"/>
            <a:ext cx="13154105" cy="3785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353"/>
              </a:lnSpc>
            </a:pPr>
            <a:r>
              <a:rPr lang="en-US" sz="13048">
                <a:solidFill>
                  <a:srgbClr val="190642"/>
                </a:solidFill>
                <a:latin typeface="Arcade Gamer"/>
                <a:ea typeface="Arcade Gamer"/>
                <a:cs typeface="Arcade Gamer"/>
                <a:sym typeface="Arcade Gamer"/>
              </a:rPr>
              <a:t>ANIMAL KILLING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346192" y="1619587"/>
            <a:ext cx="7894567" cy="606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15"/>
              </a:lnSpc>
            </a:pPr>
            <a:r>
              <a:rPr lang="en-US" sz="4697" spc="469">
                <a:solidFill>
                  <a:srgbClr val="190642"/>
                </a:solidFill>
                <a:latin typeface="Nine by Five"/>
                <a:ea typeface="Nine by Five"/>
                <a:cs typeface="Nine by Five"/>
                <a:sym typeface="Nine by Five"/>
              </a:rPr>
              <a:t>Digital Game Presentation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63335" y="6543335"/>
            <a:ext cx="3918687" cy="695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72"/>
              </a:lnSpc>
            </a:pPr>
            <a:r>
              <a:rPr lang="en-US" sz="5502" spc="550">
                <a:solidFill>
                  <a:srgbClr val="190642"/>
                </a:solidFill>
                <a:latin typeface="Nine by Five"/>
                <a:ea typeface="Nine by Five"/>
                <a:cs typeface="Nine by Five"/>
                <a:sym typeface="Nine by Five"/>
              </a:rPr>
              <a:t>Start Now!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7EC1F8">
                <a:alpha val="100000"/>
              </a:srgbClr>
            </a:gs>
            <a:gs pos="100000">
              <a:srgbClr val="FF9DC9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66397" y="9258300"/>
            <a:ext cx="10559872" cy="2015976"/>
          </a:xfrm>
          <a:custGeom>
            <a:avLst/>
            <a:gdLst/>
            <a:ahLst/>
            <a:cxnLst/>
            <a:rect r="r" b="b" t="t" l="l"/>
            <a:pathLst>
              <a:path h="2015976" w="10559872">
                <a:moveTo>
                  <a:pt x="0" y="0"/>
                </a:moveTo>
                <a:lnTo>
                  <a:pt x="10559872" y="0"/>
                </a:lnTo>
                <a:lnTo>
                  <a:pt x="10559872" y="2015976"/>
                </a:lnTo>
                <a:lnTo>
                  <a:pt x="0" y="2015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288358" y="9258300"/>
            <a:ext cx="10559872" cy="2015976"/>
          </a:xfrm>
          <a:custGeom>
            <a:avLst/>
            <a:gdLst/>
            <a:ahLst/>
            <a:cxnLst/>
            <a:rect r="r" b="b" t="t" l="l"/>
            <a:pathLst>
              <a:path h="2015976" w="10559872">
                <a:moveTo>
                  <a:pt x="0" y="0"/>
                </a:moveTo>
                <a:lnTo>
                  <a:pt x="10559872" y="0"/>
                </a:lnTo>
                <a:lnTo>
                  <a:pt x="10559872" y="2015976"/>
                </a:lnTo>
                <a:lnTo>
                  <a:pt x="0" y="2015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7646736"/>
            <a:ext cx="5539750" cy="1611564"/>
          </a:xfrm>
          <a:custGeom>
            <a:avLst/>
            <a:gdLst/>
            <a:ahLst/>
            <a:cxnLst/>
            <a:rect r="r" b="b" t="t" l="l"/>
            <a:pathLst>
              <a:path h="1611564" w="5539750">
                <a:moveTo>
                  <a:pt x="0" y="0"/>
                </a:moveTo>
                <a:lnTo>
                  <a:pt x="5539750" y="0"/>
                </a:lnTo>
                <a:lnTo>
                  <a:pt x="5539750" y="1611564"/>
                </a:lnTo>
                <a:lnTo>
                  <a:pt x="0" y="16115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61158" y="7646736"/>
            <a:ext cx="5539750" cy="1611564"/>
          </a:xfrm>
          <a:custGeom>
            <a:avLst/>
            <a:gdLst/>
            <a:ahLst/>
            <a:cxnLst/>
            <a:rect r="r" b="b" t="t" l="l"/>
            <a:pathLst>
              <a:path h="1611564" w="5539750">
                <a:moveTo>
                  <a:pt x="0" y="0"/>
                </a:moveTo>
                <a:lnTo>
                  <a:pt x="5539750" y="0"/>
                </a:lnTo>
                <a:lnTo>
                  <a:pt x="5539750" y="1611564"/>
                </a:lnTo>
                <a:lnTo>
                  <a:pt x="0" y="16115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56639" y="7646736"/>
            <a:ext cx="5539750" cy="1611564"/>
          </a:xfrm>
          <a:custGeom>
            <a:avLst/>
            <a:gdLst/>
            <a:ahLst/>
            <a:cxnLst/>
            <a:rect r="r" b="b" t="t" l="l"/>
            <a:pathLst>
              <a:path h="1611564" w="5539750">
                <a:moveTo>
                  <a:pt x="0" y="0"/>
                </a:moveTo>
                <a:lnTo>
                  <a:pt x="5539750" y="0"/>
                </a:lnTo>
                <a:lnTo>
                  <a:pt x="5539750" y="1611564"/>
                </a:lnTo>
                <a:lnTo>
                  <a:pt x="0" y="16115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48250" y="7646736"/>
            <a:ext cx="5539750" cy="1611564"/>
          </a:xfrm>
          <a:custGeom>
            <a:avLst/>
            <a:gdLst/>
            <a:ahLst/>
            <a:cxnLst/>
            <a:rect r="r" b="b" t="t" l="l"/>
            <a:pathLst>
              <a:path h="1611564" w="5539750">
                <a:moveTo>
                  <a:pt x="0" y="0"/>
                </a:moveTo>
                <a:lnTo>
                  <a:pt x="5539750" y="0"/>
                </a:lnTo>
                <a:lnTo>
                  <a:pt x="5539750" y="1611564"/>
                </a:lnTo>
                <a:lnTo>
                  <a:pt x="0" y="16115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768989" y="1741005"/>
            <a:ext cx="2489101" cy="179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04.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57808" y="1649566"/>
            <a:ext cx="11486200" cy="3494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20"/>
              </a:lnSpc>
            </a:pPr>
            <a:r>
              <a:rPr lang="en-US" sz="9800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GAMEPLAY DEMO</a:t>
            </a:r>
            <a:r>
              <a:rPr lang="en-US" sz="98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 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7EC1F8">
                <a:alpha val="100000"/>
              </a:srgbClr>
            </a:gs>
            <a:gs pos="100000">
              <a:srgbClr val="FF9DC9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52614" y="1028700"/>
            <a:ext cx="15182772" cy="8229600"/>
          </a:xfrm>
          <a:prstGeom prst="rect">
            <a:avLst/>
          </a:prstGeom>
        </p:spPr>
      </p:pic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7EC1F8">
                <a:alpha val="100000"/>
              </a:srgbClr>
            </a:gs>
            <a:gs pos="100000">
              <a:srgbClr val="FF9DC9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66397" y="9258300"/>
            <a:ext cx="10559872" cy="2015976"/>
          </a:xfrm>
          <a:custGeom>
            <a:avLst/>
            <a:gdLst/>
            <a:ahLst/>
            <a:cxnLst/>
            <a:rect r="r" b="b" t="t" l="l"/>
            <a:pathLst>
              <a:path h="2015976" w="10559872">
                <a:moveTo>
                  <a:pt x="0" y="0"/>
                </a:moveTo>
                <a:lnTo>
                  <a:pt x="10559872" y="0"/>
                </a:lnTo>
                <a:lnTo>
                  <a:pt x="10559872" y="2015976"/>
                </a:lnTo>
                <a:lnTo>
                  <a:pt x="0" y="2015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288358" y="9258300"/>
            <a:ext cx="10559872" cy="2015976"/>
          </a:xfrm>
          <a:custGeom>
            <a:avLst/>
            <a:gdLst/>
            <a:ahLst/>
            <a:cxnLst/>
            <a:rect r="r" b="b" t="t" l="l"/>
            <a:pathLst>
              <a:path h="2015976" w="10559872">
                <a:moveTo>
                  <a:pt x="0" y="0"/>
                </a:moveTo>
                <a:lnTo>
                  <a:pt x="10559872" y="0"/>
                </a:lnTo>
                <a:lnTo>
                  <a:pt x="10559872" y="2015976"/>
                </a:lnTo>
                <a:lnTo>
                  <a:pt x="0" y="2015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937464" y="4466532"/>
            <a:ext cx="6350536" cy="4791768"/>
          </a:xfrm>
          <a:custGeom>
            <a:avLst/>
            <a:gdLst/>
            <a:ahLst/>
            <a:cxnLst/>
            <a:rect r="r" b="b" t="t" l="l"/>
            <a:pathLst>
              <a:path h="4791768" w="6350536">
                <a:moveTo>
                  <a:pt x="0" y="0"/>
                </a:moveTo>
                <a:lnTo>
                  <a:pt x="6350536" y="0"/>
                </a:lnTo>
                <a:lnTo>
                  <a:pt x="6350536" y="4791768"/>
                </a:lnTo>
                <a:lnTo>
                  <a:pt x="0" y="47917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6465224"/>
            <a:ext cx="7315200" cy="2793076"/>
          </a:xfrm>
          <a:custGeom>
            <a:avLst/>
            <a:gdLst/>
            <a:ahLst/>
            <a:cxnLst/>
            <a:rect r="r" b="b" t="t" l="l"/>
            <a:pathLst>
              <a:path h="2793076" w="7315200">
                <a:moveTo>
                  <a:pt x="0" y="0"/>
                </a:moveTo>
                <a:lnTo>
                  <a:pt x="7315200" y="0"/>
                </a:lnTo>
                <a:lnTo>
                  <a:pt x="7315200" y="2793076"/>
                </a:lnTo>
                <a:lnTo>
                  <a:pt x="0" y="27930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36166" y="6600984"/>
            <a:ext cx="1149893" cy="2657316"/>
          </a:xfrm>
          <a:custGeom>
            <a:avLst/>
            <a:gdLst/>
            <a:ahLst/>
            <a:cxnLst/>
            <a:rect r="r" b="b" t="t" l="l"/>
            <a:pathLst>
              <a:path h="2657316" w="1149893">
                <a:moveTo>
                  <a:pt x="0" y="0"/>
                </a:moveTo>
                <a:lnTo>
                  <a:pt x="1149893" y="0"/>
                </a:lnTo>
                <a:lnTo>
                  <a:pt x="1149893" y="2657316"/>
                </a:lnTo>
                <a:lnTo>
                  <a:pt x="0" y="26573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054885" y="5143500"/>
            <a:ext cx="2109770" cy="4114800"/>
          </a:xfrm>
          <a:custGeom>
            <a:avLst/>
            <a:gdLst/>
            <a:ahLst/>
            <a:cxnLst/>
            <a:rect r="r" b="b" t="t" l="l"/>
            <a:pathLst>
              <a:path h="4114800" w="2109770">
                <a:moveTo>
                  <a:pt x="0" y="0"/>
                </a:moveTo>
                <a:lnTo>
                  <a:pt x="2109770" y="0"/>
                </a:lnTo>
                <a:lnTo>
                  <a:pt x="2109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430584" y="6078834"/>
            <a:ext cx="2275420" cy="2244133"/>
          </a:xfrm>
          <a:custGeom>
            <a:avLst/>
            <a:gdLst/>
            <a:ahLst/>
            <a:cxnLst/>
            <a:rect r="r" b="b" t="t" l="l"/>
            <a:pathLst>
              <a:path h="2244133" w="2275420">
                <a:moveTo>
                  <a:pt x="0" y="0"/>
                </a:moveTo>
                <a:lnTo>
                  <a:pt x="2275420" y="0"/>
                </a:lnTo>
                <a:lnTo>
                  <a:pt x="2275420" y="2244132"/>
                </a:lnTo>
                <a:lnTo>
                  <a:pt x="0" y="22441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972800" y="44700"/>
            <a:ext cx="7315200" cy="2450592"/>
          </a:xfrm>
          <a:custGeom>
            <a:avLst/>
            <a:gdLst/>
            <a:ahLst/>
            <a:cxnLst/>
            <a:rect r="r" b="b" t="t" l="l"/>
            <a:pathLst>
              <a:path h="2450592" w="7315200">
                <a:moveTo>
                  <a:pt x="0" y="0"/>
                </a:moveTo>
                <a:lnTo>
                  <a:pt x="7315200" y="0"/>
                </a:lnTo>
                <a:lnTo>
                  <a:pt x="7315200" y="2450592"/>
                </a:lnTo>
                <a:lnTo>
                  <a:pt x="0" y="245059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277100" y="-200283"/>
            <a:ext cx="3733800" cy="2695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05.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86251" y="2139257"/>
            <a:ext cx="14115498" cy="2327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</a:pPr>
            <a:r>
              <a:rPr lang="en-US" sz="12999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CONCLUSION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38100" y="41090"/>
            <a:ext cx="7315200" cy="2450592"/>
          </a:xfrm>
          <a:custGeom>
            <a:avLst/>
            <a:gdLst/>
            <a:ahLst/>
            <a:cxnLst/>
            <a:rect r="r" b="b" t="t" l="l"/>
            <a:pathLst>
              <a:path h="2450592" w="7315200">
                <a:moveTo>
                  <a:pt x="0" y="0"/>
                </a:moveTo>
                <a:lnTo>
                  <a:pt x="7315200" y="0"/>
                </a:lnTo>
                <a:lnTo>
                  <a:pt x="7315200" y="2450592"/>
                </a:lnTo>
                <a:lnTo>
                  <a:pt x="0" y="245059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7EC1F8">
                <a:alpha val="100000"/>
              </a:srgbClr>
            </a:gs>
            <a:gs pos="100000">
              <a:srgbClr val="FF9DC9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09566" y="781050"/>
            <a:ext cx="10468868" cy="164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ACHIEVEMENT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3053103"/>
            <a:ext cx="16230600" cy="5221588"/>
            <a:chOff x="0" y="0"/>
            <a:chExt cx="21640800" cy="696211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1640800" cy="6962117"/>
              <a:chOff x="0" y="0"/>
              <a:chExt cx="4274726" cy="137523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274726" cy="1375233"/>
              </a:xfrm>
              <a:custGeom>
                <a:avLst/>
                <a:gdLst/>
                <a:ahLst/>
                <a:cxnLst/>
                <a:rect r="r" b="b" t="t" l="l"/>
                <a:pathLst>
                  <a:path h="1375233" w="4274726">
                    <a:moveTo>
                      <a:pt x="28620" y="0"/>
                    </a:moveTo>
                    <a:lnTo>
                      <a:pt x="4246106" y="0"/>
                    </a:lnTo>
                    <a:cubicBezTo>
                      <a:pt x="4261912" y="0"/>
                      <a:pt x="4274726" y="12813"/>
                      <a:pt x="4274726" y="28620"/>
                    </a:cubicBezTo>
                    <a:lnTo>
                      <a:pt x="4274726" y="1346613"/>
                    </a:lnTo>
                    <a:cubicBezTo>
                      <a:pt x="4274726" y="1362420"/>
                      <a:pt x="4261912" y="1375233"/>
                      <a:pt x="4246106" y="1375233"/>
                    </a:cubicBezTo>
                    <a:lnTo>
                      <a:pt x="28620" y="1375233"/>
                    </a:lnTo>
                    <a:cubicBezTo>
                      <a:pt x="12813" y="1375233"/>
                      <a:pt x="0" y="1362420"/>
                      <a:pt x="0" y="1346613"/>
                    </a:cubicBezTo>
                    <a:lnTo>
                      <a:pt x="0" y="28620"/>
                    </a:lnTo>
                    <a:cubicBezTo>
                      <a:pt x="0" y="12813"/>
                      <a:pt x="12813" y="0"/>
                      <a:pt x="28620" y="0"/>
                    </a:cubicBezTo>
                    <a:close/>
                  </a:path>
                </a:pathLst>
              </a:custGeom>
              <a:solidFill>
                <a:srgbClr val="FFFFFF">
                  <a:alpha val="45882"/>
                </a:srgbClr>
              </a:solidFill>
              <a:ln w="47625" cap="rnd">
                <a:solidFill>
                  <a:srgbClr val="EA6787">
                    <a:alpha val="45882"/>
                  </a:srgbClr>
                </a:solidFill>
                <a:prstDash val="solid"/>
                <a:round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274726" cy="14133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3429912" y="585322"/>
              <a:ext cx="15765915" cy="15472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799"/>
                </a:lnSpc>
                <a:spcBef>
                  <a:spcPct val="0"/>
                </a:spcBef>
              </a:pPr>
              <a:r>
                <a:rPr lang="en-US" sz="6999" spc="699">
                  <a:solidFill>
                    <a:srgbClr val="000000"/>
                  </a:solidFill>
                  <a:latin typeface="Nine by Five"/>
                  <a:ea typeface="Nine by Five"/>
                  <a:cs typeface="Nine by Five"/>
                  <a:sym typeface="Nine by Five"/>
                </a:rPr>
                <a:t>Effective Use of OOP Principles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202891" y="2090224"/>
              <a:ext cx="15765915" cy="15472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799"/>
                </a:lnSpc>
                <a:spcBef>
                  <a:spcPct val="0"/>
                </a:spcBef>
              </a:pPr>
              <a:r>
                <a:rPr lang="en-US" sz="6999" spc="699">
                  <a:solidFill>
                    <a:srgbClr val="000000"/>
                  </a:solidFill>
                  <a:latin typeface="Nine by Five"/>
                  <a:ea typeface="Nine by Five"/>
                  <a:cs typeface="Nine by Five"/>
                  <a:sym typeface="Nine by Five"/>
                </a:rPr>
                <a:t>User Interface Design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483857" y="3995886"/>
              <a:ext cx="15765915" cy="15472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799"/>
                </a:lnSpc>
                <a:spcBef>
                  <a:spcPct val="0"/>
                </a:spcBef>
              </a:pPr>
              <a:r>
                <a:rPr lang="en-US" sz="6999" spc="699">
                  <a:solidFill>
                    <a:srgbClr val="000000"/>
                  </a:solidFill>
                  <a:latin typeface="Nine by Five"/>
                  <a:ea typeface="Nine by Five"/>
                  <a:cs typeface="Nine by Five"/>
                  <a:sym typeface="Nine by Five"/>
                </a:rPr>
                <a:t>Game Logic Development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2328876" y="875121"/>
              <a:ext cx="1101036" cy="1101036"/>
            </a:xfrm>
            <a:custGeom>
              <a:avLst/>
              <a:gdLst/>
              <a:ahLst/>
              <a:cxnLst/>
              <a:rect r="r" b="b" t="t" l="l"/>
              <a:pathLst>
                <a:path h="1101036" w="1101036">
                  <a:moveTo>
                    <a:pt x="0" y="0"/>
                  </a:moveTo>
                  <a:lnTo>
                    <a:pt x="1101036" y="0"/>
                  </a:lnTo>
                  <a:lnTo>
                    <a:pt x="1101036" y="1101036"/>
                  </a:lnTo>
                  <a:lnTo>
                    <a:pt x="0" y="1101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328876" y="2380023"/>
              <a:ext cx="1101036" cy="1101036"/>
            </a:xfrm>
            <a:custGeom>
              <a:avLst/>
              <a:gdLst/>
              <a:ahLst/>
              <a:cxnLst/>
              <a:rect r="r" b="b" t="t" l="l"/>
              <a:pathLst>
                <a:path h="1101036" w="1101036">
                  <a:moveTo>
                    <a:pt x="0" y="0"/>
                  </a:moveTo>
                  <a:lnTo>
                    <a:pt x="1101036" y="0"/>
                  </a:lnTo>
                  <a:lnTo>
                    <a:pt x="1101036" y="1101036"/>
                  </a:lnTo>
                  <a:lnTo>
                    <a:pt x="0" y="1101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328876" y="4129236"/>
              <a:ext cx="1101036" cy="1101036"/>
            </a:xfrm>
            <a:custGeom>
              <a:avLst/>
              <a:gdLst/>
              <a:ahLst/>
              <a:cxnLst/>
              <a:rect r="r" b="b" t="t" l="l"/>
              <a:pathLst>
                <a:path h="1101036" w="1101036">
                  <a:moveTo>
                    <a:pt x="0" y="0"/>
                  </a:moveTo>
                  <a:lnTo>
                    <a:pt x="1101036" y="0"/>
                  </a:lnTo>
                  <a:lnTo>
                    <a:pt x="1101036" y="1101036"/>
                  </a:lnTo>
                  <a:lnTo>
                    <a:pt x="0" y="1101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7EC1F8">
                <a:alpha val="100000"/>
              </a:srgbClr>
            </a:gs>
            <a:gs pos="100000">
              <a:srgbClr val="FF9DC9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39418" y="565278"/>
            <a:ext cx="10609164" cy="164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FUTURE WORK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2532706"/>
            <a:ext cx="16230600" cy="5221588"/>
            <a:chOff x="0" y="0"/>
            <a:chExt cx="21640800" cy="696211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1640800" cy="6962117"/>
              <a:chOff x="0" y="0"/>
              <a:chExt cx="4274726" cy="137523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274726" cy="1375233"/>
              </a:xfrm>
              <a:custGeom>
                <a:avLst/>
                <a:gdLst/>
                <a:ahLst/>
                <a:cxnLst/>
                <a:rect r="r" b="b" t="t" l="l"/>
                <a:pathLst>
                  <a:path h="1375233" w="4274726">
                    <a:moveTo>
                      <a:pt x="28620" y="0"/>
                    </a:moveTo>
                    <a:lnTo>
                      <a:pt x="4246106" y="0"/>
                    </a:lnTo>
                    <a:cubicBezTo>
                      <a:pt x="4261912" y="0"/>
                      <a:pt x="4274726" y="12813"/>
                      <a:pt x="4274726" y="28620"/>
                    </a:cubicBezTo>
                    <a:lnTo>
                      <a:pt x="4274726" y="1346613"/>
                    </a:lnTo>
                    <a:cubicBezTo>
                      <a:pt x="4274726" y="1362420"/>
                      <a:pt x="4261912" y="1375233"/>
                      <a:pt x="4246106" y="1375233"/>
                    </a:cubicBezTo>
                    <a:lnTo>
                      <a:pt x="28620" y="1375233"/>
                    </a:lnTo>
                    <a:cubicBezTo>
                      <a:pt x="12813" y="1375233"/>
                      <a:pt x="0" y="1362420"/>
                      <a:pt x="0" y="1346613"/>
                    </a:cubicBezTo>
                    <a:lnTo>
                      <a:pt x="0" y="28620"/>
                    </a:lnTo>
                    <a:cubicBezTo>
                      <a:pt x="0" y="12813"/>
                      <a:pt x="12813" y="0"/>
                      <a:pt x="28620" y="0"/>
                    </a:cubicBezTo>
                    <a:close/>
                  </a:path>
                </a:pathLst>
              </a:custGeom>
              <a:solidFill>
                <a:srgbClr val="FFFFFF">
                  <a:alpha val="45882"/>
                </a:srgbClr>
              </a:solidFill>
              <a:ln w="47625" cap="rnd">
                <a:solidFill>
                  <a:srgbClr val="EA6787">
                    <a:alpha val="45882"/>
                  </a:srgbClr>
                </a:solidFill>
                <a:prstDash val="solid"/>
                <a:round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274726" cy="14133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3548324" y="511185"/>
              <a:ext cx="10429678" cy="15472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799"/>
                </a:lnSpc>
                <a:spcBef>
                  <a:spcPct val="0"/>
                </a:spcBef>
              </a:pPr>
              <a:r>
                <a:rPr lang="en-US" sz="6999" spc="699">
                  <a:solidFill>
                    <a:srgbClr val="000000"/>
                  </a:solidFill>
                  <a:latin typeface="Nine by Five"/>
                  <a:ea typeface="Nine by Five"/>
                  <a:cs typeface="Nine by Five"/>
                  <a:sym typeface="Nine by Five"/>
                </a:rPr>
                <a:t>Level Progression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3548324" y="2135466"/>
              <a:ext cx="12631998" cy="15472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799"/>
                </a:lnSpc>
                <a:spcBef>
                  <a:spcPct val="0"/>
                </a:spcBef>
              </a:pPr>
              <a:r>
                <a:rPr lang="en-US" sz="6999" spc="699">
                  <a:solidFill>
                    <a:srgbClr val="000000"/>
                  </a:solidFill>
                  <a:latin typeface="Nine by Five"/>
                  <a:ea typeface="Nine by Five"/>
                  <a:cs typeface="Nine by Five"/>
                  <a:sym typeface="Nine by Five"/>
                </a:rPr>
                <a:t>Resurrection Mechanic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4051990" y="3765300"/>
              <a:ext cx="16034653" cy="15472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799"/>
                </a:lnSpc>
                <a:spcBef>
                  <a:spcPct val="0"/>
                </a:spcBef>
              </a:pPr>
              <a:r>
                <a:rPr lang="en-US" sz="6999" spc="699">
                  <a:solidFill>
                    <a:srgbClr val="000000"/>
                  </a:solidFill>
                  <a:latin typeface="Nine by Five"/>
                  <a:ea typeface="Nine by Five"/>
                  <a:cs typeface="Nine by Five"/>
                  <a:sym typeface="Nine by Five"/>
                </a:rPr>
                <a:t>Player Selection or Random Mode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2679449" y="800983"/>
              <a:ext cx="1101036" cy="1101036"/>
            </a:xfrm>
            <a:custGeom>
              <a:avLst/>
              <a:gdLst/>
              <a:ahLst/>
              <a:cxnLst/>
              <a:rect r="r" b="b" t="t" l="l"/>
              <a:pathLst>
                <a:path h="1101036" w="1101036">
                  <a:moveTo>
                    <a:pt x="0" y="0"/>
                  </a:moveTo>
                  <a:lnTo>
                    <a:pt x="1101036" y="0"/>
                  </a:lnTo>
                  <a:lnTo>
                    <a:pt x="1101036" y="1101036"/>
                  </a:lnTo>
                  <a:lnTo>
                    <a:pt x="0" y="1101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679449" y="2305885"/>
              <a:ext cx="1101036" cy="1101036"/>
            </a:xfrm>
            <a:custGeom>
              <a:avLst/>
              <a:gdLst/>
              <a:ahLst/>
              <a:cxnLst/>
              <a:rect r="r" b="b" t="t" l="l"/>
              <a:pathLst>
                <a:path h="1101036" w="1101036">
                  <a:moveTo>
                    <a:pt x="0" y="0"/>
                  </a:moveTo>
                  <a:lnTo>
                    <a:pt x="1101036" y="0"/>
                  </a:lnTo>
                  <a:lnTo>
                    <a:pt x="1101036" y="1101036"/>
                  </a:lnTo>
                  <a:lnTo>
                    <a:pt x="0" y="1101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679449" y="4055099"/>
              <a:ext cx="1101036" cy="1101036"/>
            </a:xfrm>
            <a:custGeom>
              <a:avLst/>
              <a:gdLst/>
              <a:ahLst/>
              <a:cxnLst/>
              <a:rect r="r" b="b" t="t" l="l"/>
              <a:pathLst>
                <a:path h="1101036" w="1101036">
                  <a:moveTo>
                    <a:pt x="0" y="0"/>
                  </a:moveTo>
                  <a:lnTo>
                    <a:pt x="1101036" y="0"/>
                  </a:lnTo>
                  <a:lnTo>
                    <a:pt x="1101036" y="1101036"/>
                  </a:lnTo>
                  <a:lnTo>
                    <a:pt x="0" y="1101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7EC1F8">
                <a:alpha val="100000"/>
              </a:srgbClr>
            </a:gs>
            <a:gs pos="100000">
              <a:srgbClr val="FF9DC9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726247"/>
            <a:ext cx="16460664" cy="7794983"/>
            <a:chOff x="0" y="0"/>
            <a:chExt cx="4335319" cy="2053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35319" cy="2052999"/>
            </a:xfrm>
            <a:custGeom>
              <a:avLst/>
              <a:gdLst/>
              <a:ahLst/>
              <a:cxnLst/>
              <a:rect r="r" b="b" t="t" l="l"/>
              <a:pathLst>
                <a:path h="2052999" w="4335319">
                  <a:moveTo>
                    <a:pt x="28220" y="0"/>
                  </a:moveTo>
                  <a:lnTo>
                    <a:pt x="4307099" y="0"/>
                  </a:lnTo>
                  <a:cubicBezTo>
                    <a:pt x="4322684" y="0"/>
                    <a:pt x="4335319" y="12634"/>
                    <a:pt x="4335319" y="28220"/>
                  </a:cubicBezTo>
                  <a:lnTo>
                    <a:pt x="4335319" y="2024780"/>
                  </a:lnTo>
                  <a:cubicBezTo>
                    <a:pt x="4335319" y="2040365"/>
                    <a:pt x="4322684" y="2052999"/>
                    <a:pt x="4307099" y="2052999"/>
                  </a:cubicBezTo>
                  <a:lnTo>
                    <a:pt x="28220" y="2052999"/>
                  </a:lnTo>
                  <a:cubicBezTo>
                    <a:pt x="12634" y="2052999"/>
                    <a:pt x="0" y="2040365"/>
                    <a:pt x="0" y="2024780"/>
                  </a:cubicBezTo>
                  <a:lnTo>
                    <a:pt x="0" y="28220"/>
                  </a:lnTo>
                  <a:cubicBezTo>
                    <a:pt x="0" y="12634"/>
                    <a:pt x="12634" y="0"/>
                    <a:pt x="28220" y="0"/>
                  </a:cubicBezTo>
                  <a:close/>
                </a:path>
              </a:pathLst>
            </a:custGeom>
            <a:solidFill>
              <a:srgbClr val="FFFFFF">
                <a:alpha val="45882"/>
              </a:srgbClr>
            </a:solidFill>
            <a:ln w="47625" cap="rnd">
              <a:solidFill>
                <a:srgbClr val="EA6787">
                  <a:alpha val="45882"/>
                </a:srgbClr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335319" cy="2110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779"/>
                </a:lnSpc>
              </a:pPr>
              <a:r>
                <a:rPr lang="en-US" sz="2699" b="true">
                  <a:solidFill>
                    <a:srgbClr val="000000">
                      <a:alpha val="45882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1.    mostafaHegab. (n.d.). mostafaHegab/Monster-Inc: Simple Monster Inc Game with</a:t>
              </a:r>
            </a:p>
            <a:p>
              <a:pPr algn="l">
                <a:lnSpc>
                  <a:spcPts val="3779"/>
                </a:lnSpc>
              </a:pPr>
              <a:r>
                <a:rPr lang="en-US" sz="2699" b="true">
                  <a:solidFill>
                    <a:srgbClr val="000000">
                      <a:alpha val="45882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JAVA. Retrieved from </a:t>
              </a:r>
              <a:r>
                <a:rPr lang="en-US" b="true" sz="2699" u="sng">
                  <a:solidFill>
                    <a:srgbClr val="000000">
                      <a:alpha val="45882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  <a:hlinkClick r:id="rId2" tooltip="https://github.com/mostafaHegab/Chicken-Invaders"/>
                </a:rPr>
                <a:t>https://github.com/mostafaHegab/Chicken-Invaders</a:t>
              </a:r>
            </a:p>
            <a:p>
              <a:pPr algn="l">
                <a:lnSpc>
                  <a:spcPts val="3779"/>
                </a:lnSpc>
              </a:pPr>
              <a:r>
                <a:rPr lang="en-US" sz="2699" b="true">
                  <a:solidFill>
                    <a:srgbClr val="000000">
                      <a:alpha val="45882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2.    UML class: Lucidchart. (n.d.). Retrieved from </a:t>
              </a:r>
              <a:r>
                <a:rPr lang="en-US" b="true" sz="2699" u="sng">
                  <a:solidFill>
                    <a:srgbClr val="000000">
                      <a:alpha val="45882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  <a:hlinkClick r:id="rId3" tooltip="https://lucid.app/lucidchart/c6e383ae-e074-4fc5-ae37-65484a9a7a34/edit?invitationId=inv_0a814f23-793c-4559-a23f-30c2dc288661&amp;page=HWEp-vi-RSFO"/>
                </a:rPr>
                <a:t>https://lucid.app/lucidchart/c6e383ae-e074-4fc5-ae37-65484a9a7a34/edit?invitationId=inv_0 a814f23-793c-4559-a23f-30c2dc288661&amp;page=HWEp-vi-RSFO#</a:t>
              </a:r>
            </a:p>
            <a:p>
              <a:pPr algn="l">
                <a:lnSpc>
                  <a:spcPts val="3779"/>
                </a:lnSpc>
              </a:pPr>
              <a:r>
                <a:rPr lang="en-US" sz="2699" b="true">
                  <a:solidFill>
                    <a:srgbClr val="000000">
                      <a:alpha val="45882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3.    Best 55+ 8. (n.d.). Retrieved from </a:t>
              </a:r>
              <a:r>
                <a:rPr lang="en-US" b="true" sz="2699" u="sng">
                  <a:solidFill>
                    <a:srgbClr val="000000">
                      <a:alpha val="45882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  <a:hlinkClick r:id="rId4" tooltip="https://wallpapercave.com/w/wp7872568"/>
                </a:rPr>
                <a:t>https://wallpapercave.com/w/wp7872568</a:t>
              </a:r>
            </a:p>
            <a:p>
              <a:pPr algn="l">
                <a:lnSpc>
                  <a:spcPts val="3779"/>
                </a:lnSpc>
              </a:pPr>
              <a:r>
                <a:rPr lang="en-US" sz="2699" b="true">
                  <a:solidFill>
                    <a:srgbClr val="000000">
                      <a:alpha val="45882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4.    Programming Space Invaders in Java (fx) Tutorial 1/2. (2019). Retrieved from </a:t>
              </a:r>
              <a:r>
                <a:rPr lang="en-US" b="true" sz="2699" u="sng">
                  <a:solidFill>
                    <a:srgbClr val="000000">
                      <a:alpha val="45882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  <a:hlinkClick r:id="rId5" tooltip="https://www.youtube.com/watch?v=0szmaHH1hno&amp;list=WL&amp;index=4&amp;t=18s"/>
                </a:rPr>
                <a:t>https://www.youtube.com/watch?v=0szmaHH1hno&amp;list=WL&amp;index=4&amp;t=18s</a:t>
              </a:r>
            </a:p>
            <a:p>
              <a:pPr algn="l">
                <a:lnSpc>
                  <a:spcPts val="3779"/>
                </a:lnSpc>
              </a:pPr>
              <a:r>
                <a:rPr lang="en-US" sz="2699" b="true">
                  <a:solidFill>
                    <a:srgbClr val="000000">
                      <a:alpha val="45882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5.    Programming Space Invaders in Java (fx) Tutorial 2/2. (2019). Retrieved from </a:t>
              </a:r>
              <a:r>
                <a:rPr lang="en-US" b="true" sz="2699" u="sng">
                  <a:solidFill>
                    <a:srgbClr val="000000">
                      <a:alpha val="45882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  <a:hlinkClick r:id="rId6" tooltip="https://www.youtube.com/watch?v=dzcQgv9hqXI"/>
                </a:rPr>
                <a:t>https://www.youtube.com/watch?v=dzcQgv9hqXI</a:t>
              </a:r>
            </a:p>
            <a:p>
              <a:pPr algn="l">
                <a:lnSpc>
                  <a:spcPts val="3779"/>
                </a:lnSpc>
              </a:pPr>
              <a:r>
                <a:rPr lang="en-US" sz="2699" b="true">
                  <a:solidFill>
                    <a:srgbClr val="000000">
                      <a:alpha val="45882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6.    (N.d.). Retrieved from </a:t>
              </a:r>
              <a:r>
                <a:rPr lang="en-US" b="true" sz="2699" u="sng">
                  <a:solidFill>
                    <a:srgbClr val="000000">
                      <a:alpha val="45882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  <a:hlinkClick r:id="rId7" tooltip="https://openjfx.io"/>
                </a:rPr>
                <a:t>https://openjfx.io/#</a:t>
              </a:r>
            </a:p>
            <a:p>
              <a:pPr algn="l">
                <a:lnSpc>
                  <a:spcPts val="3779"/>
                </a:lnSpc>
              </a:pPr>
              <a:r>
                <a:rPr lang="en-US" sz="2699" b="true">
                  <a:solidFill>
                    <a:srgbClr val="000000">
                      <a:alpha val="45882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7.    Super Pixel Vintage Gaming Presentation. (n.d.). Retrieved from </a:t>
              </a:r>
              <a:r>
                <a:rPr lang="en-US" b="true" sz="2699" u="sng">
                  <a:solidFill>
                    <a:srgbClr val="000000">
                      <a:alpha val="45882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  <a:hlinkClick r:id="rId8" tooltip="https://slidesgo.com/theme/super-pixel-vintage-gaming?fbclid=IwAR20XFCnI-9j9m-fXtvFrVnvp8Cf6NYDbKq0FbsinzJ7hjRIAdrVbHhHqkQ"/>
                </a:rPr>
                <a:t>https://slidesgo.com/theme/super-pixel-vintage-gaming?fbclid=IwAR20XFCnI-9j9m-fXtvFr</a:t>
              </a:r>
            </a:p>
            <a:p>
              <a:pPr algn="l">
                <a:lnSpc>
                  <a:spcPts val="3779"/>
                </a:lnSpc>
              </a:pPr>
              <a:r>
                <a:rPr lang="en-US" b="true" sz="2699" u="sng">
                  <a:solidFill>
                    <a:srgbClr val="000000">
                      <a:alpha val="45882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  <a:hlinkClick r:id="rId9" tooltip="https://slidesgo.com/theme/super-pixel-vintage-gaming?fbclid=IwAR20XFCnI-9j9m-fXtvFrVnvp8Cf6NYDbKq0FbsinzJ7hjRIAdrVbHhHqkQ"/>
                </a:rPr>
                <a:t>Vnvp8Cf6NYDbKq0FbsinzJ7hjRIAdrVbHhHqkQ</a:t>
              </a:r>
            </a:p>
            <a:p>
              <a:pPr algn="l">
                <a:lnSpc>
                  <a:spcPts val="37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236690" y="83503"/>
            <a:ext cx="9814620" cy="164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REFERENCEs</a:t>
            </a:r>
          </a:p>
        </p:txBody>
      </p:sp>
    </p:spTree>
  </p:cSld>
  <p:clrMapOvr>
    <a:masterClrMapping/>
  </p:clrMapOvr>
  <p:transition spd="slow">
    <p:push dir="l"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7EC1F8">
                <a:alpha val="100000"/>
              </a:srgbClr>
            </a:gs>
            <a:gs pos="100000">
              <a:srgbClr val="FF9DC9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66397" y="9258300"/>
            <a:ext cx="10559872" cy="2015976"/>
          </a:xfrm>
          <a:custGeom>
            <a:avLst/>
            <a:gdLst/>
            <a:ahLst/>
            <a:cxnLst/>
            <a:rect r="r" b="b" t="t" l="l"/>
            <a:pathLst>
              <a:path h="2015976" w="10559872">
                <a:moveTo>
                  <a:pt x="0" y="0"/>
                </a:moveTo>
                <a:lnTo>
                  <a:pt x="10559872" y="0"/>
                </a:lnTo>
                <a:lnTo>
                  <a:pt x="10559872" y="2015976"/>
                </a:lnTo>
                <a:lnTo>
                  <a:pt x="0" y="2015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308480" y="7646736"/>
            <a:ext cx="5539750" cy="1611564"/>
          </a:xfrm>
          <a:custGeom>
            <a:avLst/>
            <a:gdLst/>
            <a:ahLst/>
            <a:cxnLst/>
            <a:rect r="r" b="b" t="t" l="l"/>
            <a:pathLst>
              <a:path h="1611564" w="5539750">
                <a:moveTo>
                  <a:pt x="0" y="0"/>
                </a:moveTo>
                <a:lnTo>
                  <a:pt x="5539750" y="0"/>
                </a:lnTo>
                <a:lnTo>
                  <a:pt x="5539750" y="1611564"/>
                </a:lnTo>
                <a:lnTo>
                  <a:pt x="0" y="16115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288358" y="9258300"/>
            <a:ext cx="10559872" cy="2015976"/>
          </a:xfrm>
          <a:custGeom>
            <a:avLst/>
            <a:gdLst/>
            <a:ahLst/>
            <a:cxnLst/>
            <a:rect r="r" b="b" t="t" l="l"/>
            <a:pathLst>
              <a:path h="2015976" w="10559872">
                <a:moveTo>
                  <a:pt x="0" y="0"/>
                </a:moveTo>
                <a:lnTo>
                  <a:pt x="10559872" y="0"/>
                </a:lnTo>
                <a:lnTo>
                  <a:pt x="10559872" y="2015976"/>
                </a:lnTo>
                <a:lnTo>
                  <a:pt x="0" y="2015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908764" y="4466532"/>
            <a:ext cx="6350536" cy="4791768"/>
          </a:xfrm>
          <a:custGeom>
            <a:avLst/>
            <a:gdLst/>
            <a:ahLst/>
            <a:cxnLst/>
            <a:rect r="r" b="b" t="t" l="l"/>
            <a:pathLst>
              <a:path h="4791768" w="6350536">
                <a:moveTo>
                  <a:pt x="0" y="0"/>
                </a:moveTo>
                <a:lnTo>
                  <a:pt x="6350536" y="0"/>
                </a:lnTo>
                <a:lnTo>
                  <a:pt x="6350536" y="4791768"/>
                </a:lnTo>
                <a:lnTo>
                  <a:pt x="0" y="47917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946321" y="796540"/>
            <a:ext cx="4959861" cy="1731442"/>
          </a:xfrm>
          <a:custGeom>
            <a:avLst/>
            <a:gdLst/>
            <a:ahLst/>
            <a:cxnLst/>
            <a:rect r="r" b="b" t="t" l="l"/>
            <a:pathLst>
              <a:path h="1731442" w="4959861">
                <a:moveTo>
                  <a:pt x="0" y="0"/>
                </a:moveTo>
                <a:lnTo>
                  <a:pt x="4959860" y="0"/>
                </a:lnTo>
                <a:lnTo>
                  <a:pt x="4959860" y="1731443"/>
                </a:lnTo>
                <a:lnTo>
                  <a:pt x="0" y="17314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4944787" y="1217854"/>
            <a:ext cx="4988249" cy="888815"/>
          </a:xfrm>
          <a:custGeom>
            <a:avLst/>
            <a:gdLst/>
            <a:ahLst/>
            <a:cxnLst/>
            <a:rect r="r" b="b" t="t" l="l"/>
            <a:pathLst>
              <a:path h="888815" w="4988249">
                <a:moveTo>
                  <a:pt x="0" y="0"/>
                </a:moveTo>
                <a:lnTo>
                  <a:pt x="4988249" y="0"/>
                </a:lnTo>
                <a:lnTo>
                  <a:pt x="4988249" y="888815"/>
                </a:lnTo>
                <a:lnTo>
                  <a:pt x="0" y="8888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0">
            <a:off x="1028700" y="1028700"/>
            <a:ext cx="16230600" cy="4852150"/>
            <a:chOff x="0" y="0"/>
            <a:chExt cx="4274726" cy="127793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74726" cy="1277932"/>
            </a:xfrm>
            <a:custGeom>
              <a:avLst/>
              <a:gdLst/>
              <a:ahLst/>
              <a:cxnLst/>
              <a:rect r="r" b="b" t="t" l="l"/>
              <a:pathLst>
                <a:path h="1277932" w="4274726">
                  <a:moveTo>
                    <a:pt x="28620" y="0"/>
                  </a:moveTo>
                  <a:lnTo>
                    <a:pt x="4246106" y="0"/>
                  </a:lnTo>
                  <a:cubicBezTo>
                    <a:pt x="4261912" y="0"/>
                    <a:pt x="4274726" y="12813"/>
                    <a:pt x="4274726" y="28620"/>
                  </a:cubicBezTo>
                  <a:lnTo>
                    <a:pt x="4274726" y="1249313"/>
                  </a:lnTo>
                  <a:cubicBezTo>
                    <a:pt x="4274726" y="1265119"/>
                    <a:pt x="4261912" y="1277932"/>
                    <a:pt x="4246106" y="1277932"/>
                  </a:cubicBezTo>
                  <a:lnTo>
                    <a:pt x="28620" y="1277932"/>
                  </a:lnTo>
                  <a:cubicBezTo>
                    <a:pt x="12813" y="1277932"/>
                    <a:pt x="0" y="1265119"/>
                    <a:pt x="0" y="1249313"/>
                  </a:cubicBezTo>
                  <a:lnTo>
                    <a:pt x="0" y="28620"/>
                  </a:lnTo>
                  <a:cubicBezTo>
                    <a:pt x="0" y="12813"/>
                    <a:pt x="12813" y="0"/>
                    <a:pt x="28620" y="0"/>
                  </a:cubicBezTo>
                  <a:close/>
                </a:path>
              </a:pathLst>
            </a:custGeom>
            <a:solidFill>
              <a:srgbClr val="FFFFFF">
                <a:alpha val="45882"/>
              </a:srgbClr>
            </a:solidFill>
            <a:ln w="47625" cap="rnd">
              <a:solidFill>
                <a:srgbClr val="EA6787">
                  <a:alpha val="45882"/>
                </a:srgbClr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274726" cy="1316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1266397" y="7553623"/>
            <a:ext cx="5859826" cy="1704677"/>
          </a:xfrm>
          <a:custGeom>
            <a:avLst/>
            <a:gdLst/>
            <a:ahLst/>
            <a:cxnLst/>
            <a:rect r="r" b="b" t="t" l="l"/>
            <a:pathLst>
              <a:path h="1704677" w="5859826">
                <a:moveTo>
                  <a:pt x="0" y="0"/>
                </a:moveTo>
                <a:lnTo>
                  <a:pt x="5859826" y="0"/>
                </a:lnTo>
                <a:lnTo>
                  <a:pt x="5859826" y="1704677"/>
                </a:lnTo>
                <a:lnTo>
                  <a:pt x="0" y="1704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3113231" y="8092810"/>
            <a:ext cx="1800617" cy="1165490"/>
          </a:xfrm>
          <a:custGeom>
            <a:avLst/>
            <a:gdLst/>
            <a:ahLst/>
            <a:cxnLst/>
            <a:rect r="r" b="b" t="t" l="l"/>
            <a:pathLst>
              <a:path h="1165490" w="1800617">
                <a:moveTo>
                  <a:pt x="0" y="0"/>
                </a:moveTo>
                <a:lnTo>
                  <a:pt x="1800617" y="0"/>
                </a:lnTo>
                <a:lnTo>
                  <a:pt x="1800617" y="1165490"/>
                </a:lnTo>
                <a:lnTo>
                  <a:pt x="0" y="116549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4913848" y="6103972"/>
            <a:ext cx="5682394" cy="1988838"/>
          </a:xfrm>
          <a:custGeom>
            <a:avLst/>
            <a:gdLst/>
            <a:ahLst/>
            <a:cxnLst/>
            <a:rect r="r" b="b" t="t" l="l"/>
            <a:pathLst>
              <a:path h="1988838" w="5682394">
                <a:moveTo>
                  <a:pt x="0" y="0"/>
                </a:moveTo>
                <a:lnTo>
                  <a:pt x="5682394" y="0"/>
                </a:lnTo>
                <a:lnTo>
                  <a:pt x="5682394" y="1988838"/>
                </a:lnTo>
                <a:lnTo>
                  <a:pt x="0" y="198883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298990" y="6598887"/>
            <a:ext cx="5026410" cy="641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02"/>
              </a:lnSpc>
            </a:pPr>
            <a:r>
              <a:rPr lang="en-US" sz="5002" spc="500">
                <a:solidFill>
                  <a:srgbClr val="190642"/>
                </a:solidFill>
                <a:latin typeface="Nine by Five"/>
                <a:ea typeface="Nine by Five"/>
                <a:cs typeface="Nine by Five"/>
                <a:sym typeface="Nine by Five"/>
              </a:rPr>
              <a:t>See You Next Time!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63516" y="2656162"/>
            <a:ext cx="14871964" cy="1810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253"/>
              </a:lnSpc>
            </a:pPr>
            <a:r>
              <a:rPr lang="en-US" sz="12048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THANK YOU</a:t>
            </a:r>
          </a:p>
        </p:txBody>
      </p:sp>
    </p:spTree>
  </p:cSld>
  <p:clrMapOvr>
    <a:masterClrMapping/>
  </p:clrMapOvr>
  <p:transition spd="slow">
    <p:push dir="l"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7EC1F8">
                <a:alpha val="100000"/>
              </a:srgbClr>
            </a:gs>
            <a:gs pos="100000">
              <a:srgbClr val="FF9DC9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66397" y="9258300"/>
            <a:ext cx="10559872" cy="2015976"/>
          </a:xfrm>
          <a:custGeom>
            <a:avLst/>
            <a:gdLst/>
            <a:ahLst/>
            <a:cxnLst/>
            <a:rect r="r" b="b" t="t" l="l"/>
            <a:pathLst>
              <a:path h="2015976" w="10559872">
                <a:moveTo>
                  <a:pt x="0" y="0"/>
                </a:moveTo>
                <a:lnTo>
                  <a:pt x="10559872" y="0"/>
                </a:lnTo>
                <a:lnTo>
                  <a:pt x="10559872" y="2015976"/>
                </a:lnTo>
                <a:lnTo>
                  <a:pt x="0" y="2015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308480" y="7646736"/>
            <a:ext cx="5539750" cy="1611564"/>
          </a:xfrm>
          <a:custGeom>
            <a:avLst/>
            <a:gdLst/>
            <a:ahLst/>
            <a:cxnLst/>
            <a:rect r="r" b="b" t="t" l="l"/>
            <a:pathLst>
              <a:path h="1611564" w="5539750">
                <a:moveTo>
                  <a:pt x="0" y="0"/>
                </a:moveTo>
                <a:lnTo>
                  <a:pt x="5539750" y="0"/>
                </a:lnTo>
                <a:lnTo>
                  <a:pt x="5539750" y="1611564"/>
                </a:lnTo>
                <a:lnTo>
                  <a:pt x="0" y="16115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288358" y="9258300"/>
            <a:ext cx="10559872" cy="2015976"/>
          </a:xfrm>
          <a:custGeom>
            <a:avLst/>
            <a:gdLst/>
            <a:ahLst/>
            <a:cxnLst/>
            <a:rect r="r" b="b" t="t" l="l"/>
            <a:pathLst>
              <a:path h="2015976" w="10559872">
                <a:moveTo>
                  <a:pt x="0" y="0"/>
                </a:moveTo>
                <a:lnTo>
                  <a:pt x="10559872" y="0"/>
                </a:lnTo>
                <a:lnTo>
                  <a:pt x="10559872" y="2015976"/>
                </a:lnTo>
                <a:lnTo>
                  <a:pt x="0" y="2015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908764" y="4466532"/>
            <a:ext cx="6350536" cy="4791768"/>
          </a:xfrm>
          <a:custGeom>
            <a:avLst/>
            <a:gdLst/>
            <a:ahLst/>
            <a:cxnLst/>
            <a:rect r="r" b="b" t="t" l="l"/>
            <a:pathLst>
              <a:path h="4791768" w="6350536">
                <a:moveTo>
                  <a:pt x="0" y="0"/>
                </a:moveTo>
                <a:lnTo>
                  <a:pt x="6350536" y="0"/>
                </a:lnTo>
                <a:lnTo>
                  <a:pt x="6350536" y="4791768"/>
                </a:lnTo>
                <a:lnTo>
                  <a:pt x="0" y="47917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946321" y="796540"/>
            <a:ext cx="4959861" cy="1731442"/>
          </a:xfrm>
          <a:custGeom>
            <a:avLst/>
            <a:gdLst/>
            <a:ahLst/>
            <a:cxnLst/>
            <a:rect r="r" b="b" t="t" l="l"/>
            <a:pathLst>
              <a:path h="1731442" w="4959861">
                <a:moveTo>
                  <a:pt x="0" y="0"/>
                </a:moveTo>
                <a:lnTo>
                  <a:pt x="4959860" y="0"/>
                </a:lnTo>
                <a:lnTo>
                  <a:pt x="4959860" y="1731443"/>
                </a:lnTo>
                <a:lnTo>
                  <a:pt x="0" y="17314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4944787" y="1217854"/>
            <a:ext cx="4988249" cy="888815"/>
          </a:xfrm>
          <a:custGeom>
            <a:avLst/>
            <a:gdLst/>
            <a:ahLst/>
            <a:cxnLst/>
            <a:rect r="r" b="b" t="t" l="l"/>
            <a:pathLst>
              <a:path h="888815" w="4988249">
                <a:moveTo>
                  <a:pt x="0" y="0"/>
                </a:moveTo>
                <a:lnTo>
                  <a:pt x="4988249" y="0"/>
                </a:lnTo>
                <a:lnTo>
                  <a:pt x="4988249" y="888815"/>
                </a:lnTo>
                <a:lnTo>
                  <a:pt x="0" y="8888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0">
            <a:off x="1028700" y="1028700"/>
            <a:ext cx="16230600" cy="4852150"/>
            <a:chOff x="0" y="0"/>
            <a:chExt cx="4274726" cy="127793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74726" cy="1277932"/>
            </a:xfrm>
            <a:custGeom>
              <a:avLst/>
              <a:gdLst/>
              <a:ahLst/>
              <a:cxnLst/>
              <a:rect r="r" b="b" t="t" l="l"/>
              <a:pathLst>
                <a:path h="1277932" w="4274726">
                  <a:moveTo>
                    <a:pt x="28620" y="0"/>
                  </a:moveTo>
                  <a:lnTo>
                    <a:pt x="4246106" y="0"/>
                  </a:lnTo>
                  <a:cubicBezTo>
                    <a:pt x="4261912" y="0"/>
                    <a:pt x="4274726" y="12813"/>
                    <a:pt x="4274726" y="28620"/>
                  </a:cubicBezTo>
                  <a:lnTo>
                    <a:pt x="4274726" y="1249313"/>
                  </a:lnTo>
                  <a:cubicBezTo>
                    <a:pt x="4274726" y="1265119"/>
                    <a:pt x="4261912" y="1277932"/>
                    <a:pt x="4246106" y="1277932"/>
                  </a:cubicBezTo>
                  <a:lnTo>
                    <a:pt x="28620" y="1277932"/>
                  </a:lnTo>
                  <a:cubicBezTo>
                    <a:pt x="12813" y="1277932"/>
                    <a:pt x="0" y="1265119"/>
                    <a:pt x="0" y="1249313"/>
                  </a:cubicBezTo>
                  <a:lnTo>
                    <a:pt x="0" y="28620"/>
                  </a:lnTo>
                  <a:cubicBezTo>
                    <a:pt x="0" y="12813"/>
                    <a:pt x="12813" y="0"/>
                    <a:pt x="28620" y="0"/>
                  </a:cubicBezTo>
                  <a:close/>
                </a:path>
              </a:pathLst>
            </a:custGeom>
            <a:solidFill>
              <a:srgbClr val="FFFFFF">
                <a:alpha val="45882"/>
              </a:srgbClr>
            </a:solidFill>
            <a:ln w="47625" cap="rnd">
              <a:solidFill>
                <a:srgbClr val="EA6787">
                  <a:alpha val="45882"/>
                </a:srgbClr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274726" cy="1316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1266397" y="7553623"/>
            <a:ext cx="5859826" cy="1704677"/>
          </a:xfrm>
          <a:custGeom>
            <a:avLst/>
            <a:gdLst/>
            <a:ahLst/>
            <a:cxnLst/>
            <a:rect r="r" b="b" t="t" l="l"/>
            <a:pathLst>
              <a:path h="1704677" w="5859826">
                <a:moveTo>
                  <a:pt x="0" y="0"/>
                </a:moveTo>
                <a:lnTo>
                  <a:pt x="5859826" y="0"/>
                </a:lnTo>
                <a:lnTo>
                  <a:pt x="5859826" y="1704677"/>
                </a:lnTo>
                <a:lnTo>
                  <a:pt x="0" y="1704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3113231" y="8092810"/>
            <a:ext cx="1800617" cy="1165490"/>
          </a:xfrm>
          <a:custGeom>
            <a:avLst/>
            <a:gdLst/>
            <a:ahLst/>
            <a:cxnLst/>
            <a:rect r="r" b="b" t="t" l="l"/>
            <a:pathLst>
              <a:path h="1165490" w="1800617">
                <a:moveTo>
                  <a:pt x="0" y="0"/>
                </a:moveTo>
                <a:lnTo>
                  <a:pt x="1800617" y="0"/>
                </a:lnTo>
                <a:lnTo>
                  <a:pt x="1800617" y="1165490"/>
                </a:lnTo>
                <a:lnTo>
                  <a:pt x="0" y="116549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4913848" y="6103972"/>
            <a:ext cx="5682394" cy="1988838"/>
          </a:xfrm>
          <a:custGeom>
            <a:avLst/>
            <a:gdLst/>
            <a:ahLst/>
            <a:cxnLst/>
            <a:rect r="r" b="b" t="t" l="l"/>
            <a:pathLst>
              <a:path h="1988838" w="5682394">
                <a:moveTo>
                  <a:pt x="0" y="0"/>
                </a:moveTo>
                <a:lnTo>
                  <a:pt x="5682394" y="0"/>
                </a:lnTo>
                <a:lnTo>
                  <a:pt x="5682394" y="1988838"/>
                </a:lnTo>
                <a:lnTo>
                  <a:pt x="0" y="198883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298990" y="6598887"/>
            <a:ext cx="5026410" cy="641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02"/>
              </a:lnSpc>
            </a:pPr>
            <a:r>
              <a:rPr lang="en-US" sz="5002" spc="500">
                <a:solidFill>
                  <a:srgbClr val="190642"/>
                </a:solidFill>
                <a:latin typeface="Nine by Five"/>
                <a:ea typeface="Nine by Five"/>
                <a:cs typeface="Nine by Five"/>
                <a:sym typeface="Nine by Five"/>
              </a:rPr>
              <a:t>See You Next Time!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61845" y="1038225"/>
            <a:ext cx="13863261" cy="4821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54"/>
              </a:lnSpc>
            </a:pPr>
            <a:r>
              <a:rPr lang="en-US" sz="11231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QUESTION</a:t>
            </a:r>
          </a:p>
          <a:p>
            <a:pPr algn="ctr">
              <a:lnSpc>
                <a:spcPts val="12354"/>
              </a:lnSpc>
            </a:pPr>
            <a:r>
              <a:rPr lang="en-US" sz="11231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AND</a:t>
            </a:r>
          </a:p>
          <a:p>
            <a:pPr algn="ctr" marL="0" indent="0" lvl="0">
              <a:lnSpc>
                <a:spcPts val="12354"/>
              </a:lnSpc>
            </a:pPr>
            <a:r>
              <a:rPr lang="en-US" sz="11231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ANSWER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7EC1F8">
                <a:alpha val="100000"/>
              </a:srgbClr>
            </a:gs>
            <a:gs pos="100000">
              <a:srgbClr val="FF9DC9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65924" y="767703"/>
            <a:ext cx="3875561" cy="1352923"/>
          </a:xfrm>
          <a:custGeom>
            <a:avLst/>
            <a:gdLst/>
            <a:ahLst/>
            <a:cxnLst/>
            <a:rect r="r" b="b" t="t" l="l"/>
            <a:pathLst>
              <a:path h="1352923" w="3875561">
                <a:moveTo>
                  <a:pt x="0" y="0"/>
                </a:moveTo>
                <a:lnTo>
                  <a:pt x="3875561" y="0"/>
                </a:lnTo>
                <a:lnTo>
                  <a:pt x="3875561" y="1352923"/>
                </a:lnTo>
                <a:lnTo>
                  <a:pt x="0" y="13529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1503885" y="352422"/>
            <a:ext cx="5065170" cy="1768205"/>
          </a:xfrm>
          <a:custGeom>
            <a:avLst/>
            <a:gdLst/>
            <a:ahLst/>
            <a:cxnLst/>
            <a:rect r="r" b="b" t="t" l="l"/>
            <a:pathLst>
              <a:path h="1768205" w="5065170">
                <a:moveTo>
                  <a:pt x="0" y="0"/>
                </a:moveTo>
                <a:lnTo>
                  <a:pt x="5065170" y="0"/>
                </a:lnTo>
                <a:lnTo>
                  <a:pt x="5065170" y="1768204"/>
                </a:lnTo>
                <a:lnTo>
                  <a:pt x="0" y="17682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697651" y="5673629"/>
            <a:ext cx="3561649" cy="3561649"/>
          </a:xfrm>
          <a:custGeom>
            <a:avLst/>
            <a:gdLst/>
            <a:ahLst/>
            <a:cxnLst/>
            <a:rect r="r" b="b" t="t" l="l"/>
            <a:pathLst>
              <a:path h="3561649" w="3561649">
                <a:moveTo>
                  <a:pt x="0" y="0"/>
                </a:moveTo>
                <a:lnTo>
                  <a:pt x="3561649" y="0"/>
                </a:lnTo>
                <a:lnTo>
                  <a:pt x="3561649" y="3561649"/>
                </a:lnTo>
                <a:lnTo>
                  <a:pt x="0" y="35616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5675498"/>
            <a:ext cx="3826294" cy="3582802"/>
          </a:xfrm>
          <a:custGeom>
            <a:avLst/>
            <a:gdLst/>
            <a:ahLst/>
            <a:cxnLst/>
            <a:rect r="r" b="b" t="t" l="l"/>
            <a:pathLst>
              <a:path h="3582802" w="3826294">
                <a:moveTo>
                  <a:pt x="0" y="0"/>
                </a:moveTo>
                <a:lnTo>
                  <a:pt x="3826294" y="0"/>
                </a:lnTo>
                <a:lnTo>
                  <a:pt x="3826294" y="3582802"/>
                </a:lnTo>
                <a:lnTo>
                  <a:pt x="0" y="35828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212641" y="6242962"/>
            <a:ext cx="622072" cy="3027783"/>
          </a:xfrm>
          <a:custGeom>
            <a:avLst/>
            <a:gdLst/>
            <a:ahLst/>
            <a:cxnLst/>
            <a:rect r="r" b="b" t="t" l="l"/>
            <a:pathLst>
              <a:path h="3027783" w="622072">
                <a:moveTo>
                  <a:pt x="0" y="0"/>
                </a:moveTo>
                <a:lnTo>
                  <a:pt x="622071" y="0"/>
                </a:lnTo>
                <a:lnTo>
                  <a:pt x="622071" y="3027783"/>
                </a:lnTo>
                <a:lnTo>
                  <a:pt x="0" y="30277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221059" y="7700051"/>
            <a:ext cx="866953" cy="1558249"/>
          </a:xfrm>
          <a:custGeom>
            <a:avLst/>
            <a:gdLst/>
            <a:ahLst/>
            <a:cxnLst/>
            <a:rect r="r" b="b" t="t" l="l"/>
            <a:pathLst>
              <a:path h="1558249" w="866953">
                <a:moveTo>
                  <a:pt x="0" y="0"/>
                </a:moveTo>
                <a:lnTo>
                  <a:pt x="866953" y="0"/>
                </a:lnTo>
                <a:lnTo>
                  <a:pt x="866953" y="1558249"/>
                </a:lnTo>
                <a:lnTo>
                  <a:pt x="0" y="15582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767703"/>
            <a:ext cx="16230600" cy="7237551"/>
            <a:chOff x="0" y="0"/>
            <a:chExt cx="4274726" cy="19061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74726" cy="1906186"/>
            </a:xfrm>
            <a:custGeom>
              <a:avLst/>
              <a:gdLst/>
              <a:ahLst/>
              <a:cxnLst/>
              <a:rect r="r" b="b" t="t" l="l"/>
              <a:pathLst>
                <a:path h="1906186" w="4274726">
                  <a:moveTo>
                    <a:pt x="28620" y="0"/>
                  </a:moveTo>
                  <a:lnTo>
                    <a:pt x="4246106" y="0"/>
                  </a:lnTo>
                  <a:cubicBezTo>
                    <a:pt x="4261912" y="0"/>
                    <a:pt x="4274726" y="12813"/>
                    <a:pt x="4274726" y="28620"/>
                  </a:cubicBezTo>
                  <a:lnTo>
                    <a:pt x="4274726" y="1877566"/>
                  </a:lnTo>
                  <a:cubicBezTo>
                    <a:pt x="4274726" y="1893373"/>
                    <a:pt x="4261912" y="1906186"/>
                    <a:pt x="4246106" y="1906186"/>
                  </a:cubicBezTo>
                  <a:lnTo>
                    <a:pt x="28620" y="1906186"/>
                  </a:lnTo>
                  <a:cubicBezTo>
                    <a:pt x="12813" y="1906186"/>
                    <a:pt x="0" y="1893373"/>
                    <a:pt x="0" y="1877566"/>
                  </a:cubicBezTo>
                  <a:lnTo>
                    <a:pt x="0" y="28620"/>
                  </a:lnTo>
                  <a:cubicBezTo>
                    <a:pt x="0" y="12813"/>
                    <a:pt x="12813" y="0"/>
                    <a:pt x="28620" y="0"/>
                  </a:cubicBezTo>
                  <a:close/>
                </a:path>
              </a:pathLst>
            </a:custGeom>
            <a:solidFill>
              <a:srgbClr val="FFFFFF">
                <a:alpha val="45882"/>
              </a:srgbClr>
            </a:solidFill>
            <a:ln w="47625" cap="rnd">
              <a:solidFill>
                <a:srgbClr val="EA6787">
                  <a:alpha val="45882"/>
                </a:srgbClr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274726" cy="19442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116977" y="8147785"/>
            <a:ext cx="2451316" cy="1087493"/>
          </a:xfrm>
          <a:custGeom>
            <a:avLst/>
            <a:gdLst/>
            <a:ahLst/>
            <a:cxnLst/>
            <a:rect r="r" b="b" t="t" l="l"/>
            <a:pathLst>
              <a:path h="1087493" w="2451316">
                <a:moveTo>
                  <a:pt x="0" y="0"/>
                </a:moveTo>
                <a:lnTo>
                  <a:pt x="2451317" y="0"/>
                </a:lnTo>
                <a:lnTo>
                  <a:pt x="2451317" y="1087493"/>
                </a:lnTo>
                <a:lnTo>
                  <a:pt x="0" y="108749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392650" y="5652476"/>
            <a:ext cx="736103" cy="3582802"/>
          </a:xfrm>
          <a:custGeom>
            <a:avLst/>
            <a:gdLst/>
            <a:ahLst/>
            <a:cxnLst/>
            <a:rect r="r" b="b" t="t" l="l"/>
            <a:pathLst>
              <a:path h="3582802" w="736103">
                <a:moveTo>
                  <a:pt x="0" y="0"/>
                </a:moveTo>
                <a:lnTo>
                  <a:pt x="736103" y="0"/>
                </a:lnTo>
                <a:lnTo>
                  <a:pt x="736103" y="3582802"/>
                </a:lnTo>
                <a:lnTo>
                  <a:pt x="0" y="35828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90798" y="1434826"/>
            <a:ext cx="14706405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900"/>
              </a:lnSpc>
            </a:pPr>
            <a:r>
              <a:rPr lang="en-US" sz="9000">
                <a:solidFill>
                  <a:srgbClr val="190642"/>
                </a:solidFill>
                <a:latin typeface="Arcade Gamer"/>
                <a:ea typeface="Arcade Gamer"/>
                <a:cs typeface="Arcade Gamer"/>
                <a:sym typeface="Arcade Gamer"/>
              </a:rPr>
              <a:t>OUR TEAM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440377" y="3981652"/>
            <a:ext cx="6788672" cy="1468822"/>
            <a:chOff x="0" y="0"/>
            <a:chExt cx="9051562" cy="195842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051562" cy="1958429"/>
            </a:xfrm>
            <a:custGeom>
              <a:avLst/>
              <a:gdLst/>
              <a:ahLst/>
              <a:cxnLst/>
              <a:rect r="r" b="b" t="t" l="l"/>
              <a:pathLst>
                <a:path h="1958429" w="9051562">
                  <a:moveTo>
                    <a:pt x="0" y="0"/>
                  </a:moveTo>
                  <a:lnTo>
                    <a:pt x="9051562" y="0"/>
                  </a:lnTo>
                  <a:lnTo>
                    <a:pt x="9051562" y="1958429"/>
                  </a:lnTo>
                  <a:lnTo>
                    <a:pt x="0" y="19584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42445" y="542123"/>
              <a:ext cx="8966672" cy="940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00"/>
                </a:lnSpc>
              </a:pPr>
              <a:r>
                <a:rPr lang="en-US" sz="5000" spc="500">
                  <a:solidFill>
                    <a:srgbClr val="190642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Thanh Truc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466849" y="3962200"/>
            <a:ext cx="6878575" cy="1488273"/>
            <a:chOff x="0" y="0"/>
            <a:chExt cx="9171433" cy="198436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171433" cy="1984365"/>
            </a:xfrm>
            <a:custGeom>
              <a:avLst/>
              <a:gdLst/>
              <a:ahLst/>
              <a:cxnLst/>
              <a:rect r="r" b="b" t="t" l="l"/>
              <a:pathLst>
                <a:path h="1984365" w="9171433">
                  <a:moveTo>
                    <a:pt x="0" y="0"/>
                  </a:moveTo>
                  <a:lnTo>
                    <a:pt x="9171433" y="0"/>
                  </a:lnTo>
                  <a:lnTo>
                    <a:pt x="9171433" y="1984365"/>
                  </a:lnTo>
                  <a:lnTo>
                    <a:pt x="0" y="1984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604136" y="501375"/>
              <a:ext cx="7963161" cy="9816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901"/>
                </a:lnSpc>
              </a:pPr>
              <a:r>
                <a:rPr lang="en-US" sz="5213" spc="521">
                  <a:solidFill>
                    <a:srgbClr val="190642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Bao Tran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-1266397" y="9258300"/>
            <a:ext cx="10559872" cy="2015976"/>
          </a:xfrm>
          <a:custGeom>
            <a:avLst/>
            <a:gdLst/>
            <a:ahLst/>
            <a:cxnLst/>
            <a:rect r="r" b="b" t="t" l="l"/>
            <a:pathLst>
              <a:path h="2015976" w="10559872">
                <a:moveTo>
                  <a:pt x="0" y="0"/>
                </a:moveTo>
                <a:lnTo>
                  <a:pt x="10559872" y="0"/>
                </a:lnTo>
                <a:lnTo>
                  <a:pt x="10559872" y="2015976"/>
                </a:lnTo>
                <a:lnTo>
                  <a:pt x="0" y="201597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8288358" y="9258300"/>
            <a:ext cx="10559872" cy="2015976"/>
          </a:xfrm>
          <a:custGeom>
            <a:avLst/>
            <a:gdLst/>
            <a:ahLst/>
            <a:cxnLst/>
            <a:rect r="r" b="b" t="t" l="l"/>
            <a:pathLst>
              <a:path h="2015976" w="10559872">
                <a:moveTo>
                  <a:pt x="0" y="0"/>
                </a:moveTo>
                <a:lnTo>
                  <a:pt x="10559872" y="0"/>
                </a:lnTo>
                <a:lnTo>
                  <a:pt x="10559872" y="2015976"/>
                </a:lnTo>
                <a:lnTo>
                  <a:pt x="0" y="201597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5565924" y="1892080"/>
            <a:ext cx="1558999" cy="2494399"/>
          </a:xfrm>
          <a:custGeom>
            <a:avLst/>
            <a:gdLst/>
            <a:ahLst/>
            <a:cxnLst/>
            <a:rect r="r" b="b" t="t" l="l"/>
            <a:pathLst>
              <a:path h="2494399" w="1558999">
                <a:moveTo>
                  <a:pt x="0" y="0"/>
                </a:moveTo>
                <a:lnTo>
                  <a:pt x="1559000" y="0"/>
                </a:lnTo>
                <a:lnTo>
                  <a:pt x="1559000" y="2494399"/>
                </a:lnTo>
                <a:lnTo>
                  <a:pt x="0" y="2494399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440377" y="2641708"/>
            <a:ext cx="1851681" cy="1339944"/>
          </a:xfrm>
          <a:custGeom>
            <a:avLst/>
            <a:gdLst/>
            <a:ahLst/>
            <a:cxnLst/>
            <a:rect r="r" b="b" t="t" l="l"/>
            <a:pathLst>
              <a:path h="1339944" w="1851681">
                <a:moveTo>
                  <a:pt x="0" y="0"/>
                </a:moveTo>
                <a:lnTo>
                  <a:pt x="1851680" y="0"/>
                </a:lnTo>
                <a:lnTo>
                  <a:pt x="1851680" y="1339944"/>
                </a:lnTo>
                <a:lnTo>
                  <a:pt x="0" y="133994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-380555" y="7466899"/>
            <a:ext cx="2818510" cy="1803846"/>
          </a:xfrm>
          <a:custGeom>
            <a:avLst/>
            <a:gdLst/>
            <a:ahLst/>
            <a:cxnLst/>
            <a:rect r="r" b="b" t="t" l="l"/>
            <a:pathLst>
              <a:path h="1803846" w="2818510">
                <a:moveTo>
                  <a:pt x="0" y="0"/>
                </a:moveTo>
                <a:lnTo>
                  <a:pt x="2818510" y="0"/>
                </a:lnTo>
                <a:lnTo>
                  <a:pt x="2818510" y="1803846"/>
                </a:lnTo>
                <a:lnTo>
                  <a:pt x="0" y="180384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7EC1F8">
                <a:alpha val="100000"/>
              </a:srgbClr>
            </a:gs>
            <a:gs pos="100000">
              <a:srgbClr val="FF9DC9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59190" y="1772252"/>
            <a:ext cx="13485277" cy="1881552"/>
            <a:chOff x="0" y="0"/>
            <a:chExt cx="17980369" cy="250873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1327613" y="160899"/>
              <a:ext cx="16652756" cy="1874374"/>
              <a:chOff x="0" y="0"/>
              <a:chExt cx="3289433" cy="370247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289433" cy="370247"/>
              </a:xfrm>
              <a:custGeom>
                <a:avLst/>
                <a:gdLst/>
                <a:ahLst/>
                <a:cxnLst/>
                <a:rect r="r" b="b" t="t" l="l"/>
                <a:pathLst>
                  <a:path h="370247" w="3289433">
                    <a:moveTo>
                      <a:pt x="37192" y="0"/>
                    </a:moveTo>
                    <a:lnTo>
                      <a:pt x="3252241" y="0"/>
                    </a:lnTo>
                    <a:cubicBezTo>
                      <a:pt x="3262105" y="0"/>
                      <a:pt x="3271565" y="3918"/>
                      <a:pt x="3278540" y="10893"/>
                    </a:cubicBezTo>
                    <a:cubicBezTo>
                      <a:pt x="3285515" y="17868"/>
                      <a:pt x="3289433" y="27328"/>
                      <a:pt x="3289433" y="37192"/>
                    </a:cubicBezTo>
                    <a:lnTo>
                      <a:pt x="3289433" y="333054"/>
                    </a:lnTo>
                    <a:cubicBezTo>
                      <a:pt x="3289433" y="353595"/>
                      <a:pt x="3272782" y="370247"/>
                      <a:pt x="3252241" y="370247"/>
                    </a:cubicBezTo>
                    <a:lnTo>
                      <a:pt x="37192" y="370247"/>
                    </a:lnTo>
                    <a:cubicBezTo>
                      <a:pt x="16652" y="370247"/>
                      <a:pt x="0" y="353595"/>
                      <a:pt x="0" y="333054"/>
                    </a:cubicBezTo>
                    <a:lnTo>
                      <a:pt x="0" y="37192"/>
                    </a:lnTo>
                    <a:cubicBezTo>
                      <a:pt x="0" y="16652"/>
                      <a:pt x="16652" y="0"/>
                      <a:pt x="37192" y="0"/>
                    </a:cubicBezTo>
                    <a:close/>
                  </a:path>
                </a:pathLst>
              </a:custGeom>
              <a:solidFill>
                <a:srgbClr val="FFFFFF">
                  <a:alpha val="89804"/>
                </a:srgbClr>
              </a:solidFill>
              <a:ln w="47625" cap="rnd">
                <a:solidFill>
                  <a:srgbClr val="EA6787">
                    <a:alpha val="89804"/>
                  </a:srgbClr>
                </a:solidFill>
                <a:prstDash val="solid"/>
                <a:round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3289433" cy="408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3359599" y="635917"/>
              <a:ext cx="12813699" cy="18728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89"/>
                </a:lnSpc>
              </a:pPr>
              <a:r>
                <a:rPr lang="en-US" sz="4899">
                  <a:solidFill>
                    <a:srgbClr val="0000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 IDEAS &amp; TECHNIQUES</a:t>
              </a:r>
            </a:p>
            <a:p>
              <a:pPr algn="ctr" marL="0" indent="0" lvl="0">
                <a:lnSpc>
                  <a:spcPts val="5279"/>
                </a:lnSpc>
              </a:pPr>
            </a:p>
          </p:txBody>
        </p:sp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1259674" y="0"/>
              <a:ext cx="2196172" cy="2196172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655320" y="655320"/>
                <a:ext cx="5039360" cy="5039360"/>
              </a:xfrm>
              <a:custGeom>
                <a:avLst/>
                <a:gdLst/>
                <a:ahLst/>
                <a:cxnLst/>
                <a:rect r="r" b="b" t="t" l="l"/>
                <a:pathLst>
                  <a:path h="5039360" w="5039360">
                    <a:moveTo>
                      <a:pt x="2519680" y="0"/>
                    </a:moveTo>
                    <a:cubicBezTo>
                      <a:pt x="1127760" y="0"/>
                      <a:pt x="0" y="1127760"/>
                      <a:pt x="0" y="2519680"/>
                    </a:cubicBezTo>
                    <a:cubicBezTo>
                      <a:pt x="0" y="3911600"/>
                      <a:pt x="1127760" y="5039360"/>
                      <a:pt x="2519680" y="5039360"/>
                    </a:cubicBezTo>
                    <a:cubicBezTo>
                      <a:pt x="3911600" y="5039360"/>
                      <a:pt x="5039360" y="3911600"/>
                      <a:pt x="5039360" y="2519680"/>
                    </a:cubicBezTo>
                    <a:cubicBezTo>
                      <a:pt x="5039360" y="1127760"/>
                      <a:pt x="3911600" y="0"/>
                      <a:pt x="251968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2700">
                <a:solidFill>
                  <a:srgbClr val="000000"/>
                </a:solidFill>
              </a:ln>
            </p:spPr>
          </p:sp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3670" y="0"/>
                      <a:pt x="0" y="1424940"/>
                      <a:pt x="0" y="3175000"/>
                    </a:cubicBezTo>
                    <a:cubicBezTo>
                      <a:pt x="0" y="4925060"/>
                      <a:pt x="1423670" y="6350000"/>
                      <a:pt x="3175000" y="6350000"/>
                    </a:cubicBezTo>
                    <a:cubicBezTo>
                      <a:pt x="4925060" y="6350000"/>
                      <a:pt x="6350000" y="4926330"/>
                      <a:pt x="6350000" y="3175000"/>
                    </a:cubicBezTo>
                    <a:cubicBezTo>
                      <a:pt x="6350000" y="1424940"/>
                      <a:pt x="4926330" y="0"/>
                      <a:pt x="3175000" y="0"/>
                    </a:cubicBezTo>
                    <a:close/>
                    <a:moveTo>
                      <a:pt x="3175000" y="5833110"/>
                    </a:moveTo>
                    <a:cubicBezTo>
                      <a:pt x="1709420" y="5833110"/>
                      <a:pt x="516890" y="4640580"/>
                      <a:pt x="516890" y="3175000"/>
                    </a:cubicBezTo>
                    <a:cubicBezTo>
                      <a:pt x="516890" y="1709420"/>
                      <a:pt x="1709420" y="516890"/>
                      <a:pt x="3175000" y="516890"/>
                    </a:cubicBezTo>
                    <a:cubicBezTo>
                      <a:pt x="4640580" y="516890"/>
                      <a:pt x="5833110" y="1709420"/>
                      <a:pt x="5833110" y="3175000"/>
                    </a:cubicBezTo>
                    <a:cubicBezTo>
                      <a:pt x="5833110" y="4640580"/>
                      <a:pt x="4640580" y="5833110"/>
                      <a:pt x="3175000" y="5833110"/>
                    </a:cubicBezTo>
                    <a:close/>
                  </a:path>
                </a:pathLst>
              </a:custGeom>
              <a:solidFill>
                <a:srgbClr val="EA6787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1424592" y="155285"/>
              <a:ext cx="1885601" cy="1885601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19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0" y="58808"/>
              <a:ext cx="4987933" cy="18499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200"/>
                </a:lnSpc>
              </a:pPr>
              <a:r>
                <a:rPr lang="en-US" sz="8000">
                  <a:solidFill>
                    <a:srgbClr val="0000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1.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-290047" y="203454"/>
            <a:ext cx="19167045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900"/>
              </a:lnSpc>
            </a:pPr>
            <a:r>
              <a:rPr lang="en-US" sz="90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TABLE OF CONTENTS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359190" y="3367045"/>
            <a:ext cx="13485277" cy="1647129"/>
            <a:chOff x="0" y="0"/>
            <a:chExt cx="17980369" cy="2196172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1327613" y="158916"/>
              <a:ext cx="16652756" cy="1874374"/>
              <a:chOff x="0" y="0"/>
              <a:chExt cx="3289433" cy="370247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3289433" cy="370247"/>
              </a:xfrm>
              <a:custGeom>
                <a:avLst/>
                <a:gdLst/>
                <a:ahLst/>
                <a:cxnLst/>
                <a:rect r="r" b="b" t="t" l="l"/>
                <a:pathLst>
                  <a:path h="370247" w="3289433">
                    <a:moveTo>
                      <a:pt x="37192" y="0"/>
                    </a:moveTo>
                    <a:lnTo>
                      <a:pt x="3252241" y="0"/>
                    </a:lnTo>
                    <a:cubicBezTo>
                      <a:pt x="3262105" y="0"/>
                      <a:pt x="3271565" y="3918"/>
                      <a:pt x="3278540" y="10893"/>
                    </a:cubicBezTo>
                    <a:cubicBezTo>
                      <a:pt x="3285515" y="17868"/>
                      <a:pt x="3289433" y="27328"/>
                      <a:pt x="3289433" y="37192"/>
                    </a:cubicBezTo>
                    <a:lnTo>
                      <a:pt x="3289433" y="333054"/>
                    </a:lnTo>
                    <a:cubicBezTo>
                      <a:pt x="3289433" y="353595"/>
                      <a:pt x="3272782" y="370247"/>
                      <a:pt x="3252241" y="370247"/>
                    </a:cubicBezTo>
                    <a:lnTo>
                      <a:pt x="37192" y="370247"/>
                    </a:lnTo>
                    <a:cubicBezTo>
                      <a:pt x="16652" y="370247"/>
                      <a:pt x="0" y="353595"/>
                      <a:pt x="0" y="333054"/>
                    </a:cubicBezTo>
                    <a:lnTo>
                      <a:pt x="0" y="37192"/>
                    </a:lnTo>
                    <a:cubicBezTo>
                      <a:pt x="0" y="16652"/>
                      <a:pt x="16652" y="0"/>
                      <a:pt x="37192" y="0"/>
                    </a:cubicBezTo>
                    <a:close/>
                  </a:path>
                </a:pathLst>
              </a:custGeom>
              <a:solidFill>
                <a:srgbClr val="FFFFFF">
                  <a:alpha val="89804"/>
                </a:srgbClr>
              </a:solidFill>
              <a:ln w="47625" cap="rnd">
                <a:solidFill>
                  <a:srgbClr val="EA6787">
                    <a:alpha val="89804"/>
                  </a:srgbClr>
                </a:solidFill>
                <a:prstDash val="solid"/>
                <a:round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38100"/>
                <a:ext cx="3289433" cy="408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3043737" y="493672"/>
              <a:ext cx="13445423" cy="16727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01"/>
                </a:lnSpc>
              </a:pPr>
              <a:r>
                <a:rPr lang="en-US" sz="4273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. </a:t>
              </a:r>
              <a:r>
                <a:rPr lang="en-US" sz="4273">
                  <a:solidFill>
                    <a:srgbClr val="0000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CORE AND CONCEPTS</a:t>
              </a:r>
            </a:p>
            <a:p>
              <a:pPr algn="ctr" marL="0" indent="0" lvl="0">
                <a:lnSpc>
                  <a:spcPts val="4701"/>
                </a:lnSpc>
              </a:pPr>
            </a:p>
          </p:txBody>
        </p:sp>
        <p:grpSp>
          <p:nvGrpSpPr>
            <p:cNvPr name="Group 20" id="20"/>
            <p:cNvGrpSpPr>
              <a:grpSpLocks noChangeAspect="true"/>
            </p:cNvGrpSpPr>
            <p:nvPr/>
          </p:nvGrpSpPr>
          <p:grpSpPr>
            <a:xfrm rot="0">
              <a:off x="1259674" y="0"/>
              <a:ext cx="2196172" cy="2196172"/>
              <a:chOff x="0" y="0"/>
              <a:chExt cx="6350000" cy="63500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655320" y="655320"/>
                <a:ext cx="5039360" cy="5039360"/>
              </a:xfrm>
              <a:custGeom>
                <a:avLst/>
                <a:gdLst/>
                <a:ahLst/>
                <a:cxnLst/>
                <a:rect r="r" b="b" t="t" l="l"/>
                <a:pathLst>
                  <a:path h="5039360" w="5039360">
                    <a:moveTo>
                      <a:pt x="2519680" y="0"/>
                    </a:moveTo>
                    <a:cubicBezTo>
                      <a:pt x="1127760" y="0"/>
                      <a:pt x="0" y="1127760"/>
                      <a:pt x="0" y="2519680"/>
                    </a:cubicBezTo>
                    <a:cubicBezTo>
                      <a:pt x="0" y="3911600"/>
                      <a:pt x="1127760" y="5039360"/>
                      <a:pt x="2519680" y="5039360"/>
                    </a:cubicBezTo>
                    <a:cubicBezTo>
                      <a:pt x="3911600" y="5039360"/>
                      <a:pt x="5039360" y="3911600"/>
                      <a:pt x="5039360" y="2519680"/>
                    </a:cubicBezTo>
                    <a:cubicBezTo>
                      <a:pt x="5039360" y="1127760"/>
                      <a:pt x="3911600" y="0"/>
                      <a:pt x="251968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2700">
                <a:solidFill>
                  <a:srgbClr val="000000"/>
                </a:solidFill>
              </a:ln>
            </p:spPr>
          </p:sp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3670" y="0"/>
                      <a:pt x="0" y="1424940"/>
                      <a:pt x="0" y="3175000"/>
                    </a:cubicBezTo>
                    <a:cubicBezTo>
                      <a:pt x="0" y="4925060"/>
                      <a:pt x="1423670" y="6350000"/>
                      <a:pt x="3175000" y="6350000"/>
                    </a:cubicBezTo>
                    <a:cubicBezTo>
                      <a:pt x="4925060" y="6350000"/>
                      <a:pt x="6350000" y="4926330"/>
                      <a:pt x="6350000" y="3175000"/>
                    </a:cubicBezTo>
                    <a:cubicBezTo>
                      <a:pt x="6350000" y="1424940"/>
                      <a:pt x="4926330" y="0"/>
                      <a:pt x="3175000" y="0"/>
                    </a:cubicBezTo>
                    <a:close/>
                    <a:moveTo>
                      <a:pt x="3175000" y="5833110"/>
                    </a:moveTo>
                    <a:cubicBezTo>
                      <a:pt x="1709420" y="5833110"/>
                      <a:pt x="516890" y="4640580"/>
                      <a:pt x="516890" y="3175000"/>
                    </a:cubicBezTo>
                    <a:cubicBezTo>
                      <a:pt x="516890" y="1709420"/>
                      <a:pt x="1709420" y="516890"/>
                      <a:pt x="3175000" y="516890"/>
                    </a:cubicBezTo>
                    <a:cubicBezTo>
                      <a:pt x="4640580" y="516890"/>
                      <a:pt x="5833110" y="1709420"/>
                      <a:pt x="5833110" y="3175000"/>
                    </a:cubicBezTo>
                    <a:cubicBezTo>
                      <a:pt x="5833110" y="4640580"/>
                      <a:pt x="4640580" y="5833110"/>
                      <a:pt x="3175000" y="5833110"/>
                    </a:cubicBezTo>
                    <a:close/>
                  </a:path>
                </a:pathLst>
              </a:custGeom>
              <a:solidFill>
                <a:srgbClr val="EA6787"/>
              </a:solidFill>
            </p:spPr>
          </p:sp>
        </p:grpSp>
        <p:grpSp>
          <p:nvGrpSpPr>
            <p:cNvPr name="Group 23" id="23"/>
            <p:cNvGrpSpPr/>
            <p:nvPr/>
          </p:nvGrpSpPr>
          <p:grpSpPr>
            <a:xfrm rot="0">
              <a:off x="1424592" y="155285"/>
              <a:ext cx="1885601" cy="1885601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19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0" y="58808"/>
              <a:ext cx="4987933" cy="18499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200"/>
                </a:lnSpc>
              </a:pPr>
              <a:r>
                <a:rPr lang="en-US" sz="8000">
                  <a:solidFill>
                    <a:srgbClr val="0000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2.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2387080" y="6608966"/>
            <a:ext cx="13541730" cy="1811023"/>
            <a:chOff x="0" y="0"/>
            <a:chExt cx="18055640" cy="2414697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1402884" y="93101"/>
              <a:ext cx="16652756" cy="1874374"/>
              <a:chOff x="0" y="0"/>
              <a:chExt cx="3289433" cy="370247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3289433" cy="370247"/>
              </a:xfrm>
              <a:custGeom>
                <a:avLst/>
                <a:gdLst/>
                <a:ahLst/>
                <a:cxnLst/>
                <a:rect r="r" b="b" t="t" l="l"/>
                <a:pathLst>
                  <a:path h="370247" w="3289433">
                    <a:moveTo>
                      <a:pt x="37192" y="0"/>
                    </a:moveTo>
                    <a:lnTo>
                      <a:pt x="3252241" y="0"/>
                    </a:lnTo>
                    <a:cubicBezTo>
                      <a:pt x="3262105" y="0"/>
                      <a:pt x="3271565" y="3918"/>
                      <a:pt x="3278540" y="10893"/>
                    </a:cubicBezTo>
                    <a:cubicBezTo>
                      <a:pt x="3285515" y="17868"/>
                      <a:pt x="3289433" y="27328"/>
                      <a:pt x="3289433" y="37192"/>
                    </a:cubicBezTo>
                    <a:lnTo>
                      <a:pt x="3289433" y="333054"/>
                    </a:lnTo>
                    <a:cubicBezTo>
                      <a:pt x="3289433" y="353595"/>
                      <a:pt x="3272782" y="370247"/>
                      <a:pt x="3252241" y="370247"/>
                    </a:cubicBezTo>
                    <a:lnTo>
                      <a:pt x="37192" y="370247"/>
                    </a:lnTo>
                    <a:cubicBezTo>
                      <a:pt x="16652" y="370247"/>
                      <a:pt x="0" y="353595"/>
                      <a:pt x="0" y="333054"/>
                    </a:cubicBezTo>
                    <a:lnTo>
                      <a:pt x="0" y="37192"/>
                    </a:lnTo>
                    <a:cubicBezTo>
                      <a:pt x="0" y="16652"/>
                      <a:pt x="16652" y="0"/>
                      <a:pt x="37192" y="0"/>
                    </a:cubicBezTo>
                    <a:close/>
                  </a:path>
                </a:pathLst>
              </a:custGeom>
              <a:solidFill>
                <a:srgbClr val="FFFFFF">
                  <a:alpha val="89804"/>
                </a:srgbClr>
              </a:solidFill>
              <a:ln w="47625" cap="rnd">
                <a:solidFill>
                  <a:srgbClr val="EA6787">
                    <a:alpha val="89804"/>
                  </a:srgbClr>
                </a:solidFill>
                <a:prstDash val="solid"/>
                <a:round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38100"/>
                <a:ext cx="3289433" cy="408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2880484" y="635483"/>
              <a:ext cx="13472642" cy="17792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28"/>
                </a:lnSpc>
              </a:pPr>
              <a:r>
                <a:rPr lang="en-US" sz="4571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.</a:t>
              </a:r>
              <a:r>
                <a:rPr lang="en-US" sz="4571">
                  <a:solidFill>
                    <a:srgbClr val="0000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 GAMEPLAY DEMO</a:t>
              </a:r>
            </a:p>
            <a:p>
              <a:pPr algn="ctr" marL="0" indent="0" lvl="0">
                <a:lnSpc>
                  <a:spcPts val="5028"/>
                </a:lnSpc>
              </a:pPr>
            </a:p>
          </p:txBody>
        </p:sp>
        <p:grpSp>
          <p:nvGrpSpPr>
            <p:cNvPr name="Group 32" id="32"/>
            <p:cNvGrpSpPr>
              <a:grpSpLocks noChangeAspect="true"/>
            </p:cNvGrpSpPr>
            <p:nvPr/>
          </p:nvGrpSpPr>
          <p:grpSpPr>
            <a:xfrm rot="0">
              <a:off x="1259674" y="0"/>
              <a:ext cx="2196172" cy="2196172"/>
              <a:chOff x="0" y="0"/>
              <a:chExt cx="6350000" cy="63500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655320" y="655320"/>
                <a:ext cx="5039360" cy="5039360"/>
              </a:xfrm>
              <a:custGeom>
                <a:avLst/>
                <a:gdLst/>
                <a:ahLst/>
                <a:cxnLst/>
                <a:rect r="r" b="b" t="t" l="l"/>
                <a:pathLst>
                  <a:path h="5039360" w="5039360">
                    <a:moveTo>
                      <a:pt x="2519680" y="0"/>
                    </a:moveTo>
                    <a:cubicBezTo>
                      <a:pt x="1127760" y="0"/>
                      <a:pt x="0" y="1127760"/>
                      <a:pt x="0" y="2519680"/>
                    </a:cubicBezTo>
                    <a:cubicBezTo>
                      <a:pt x="0" y="3911600"/>
                      <a:pt x="1127760" y="5039360"/>
                      <a:pt x="2519680" y="5039360"/>
                    </a:cubicBezTo>
                    <a:cubicBezTo>
                      <a:pt x="3911600" y="5039360"/>
                      <a:pt x="5039360" y="3911600"/>
                      <a:pt x="5039360" y="2519680"/>
                    </a:cubicBezTo>
                    <a:cubicBezTo>
                      <a:pt x="5039360" y="1127760"/>
                      <a:pt x="3911600" y="0"/>
                      <a:pt x="251968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2700">
                <a:solidFill>
                  <a:srgbClr val="000000"/>
                </a:solidFill>
              </a:ln>
            </p:spPr>
          </p:sp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3670" y="0"/>
                      <a:pt x="0" y="1424940"/>
                      <a:pt x="0" y="3175000"/>
                    </a:cubicBezTo>
                    <a:cubicBezTo>
                      <a:pt x="0" y="4925060"/>
                      <a:pt x="1423670" y="6350000"/>
                      <a:pt x="3175000" y="6350000"/>
                    </a:cubicBezTo>
                    <a:cubicBezTo>
                      <a:pt x="4925060" y="6350000"/>
                      <a:pt x="6350000" y="4926330"/>
                      <a:pt x="6350000" y="3175000"/>
                    </a:cubicBezTo>
                    <a:cubicBezTo>
                      <a:pt x="6350000" y="1424940"/>
                      <a:pt x="4926330" y="0"/>
                      <a:pt x="3175000" y="0"/>
                    </a:cubicBezTo>
                    <a:close/>
                    <a:moveTo>
                      <a:pt x="3175000" y="5833110"/>
                    </a:moveTo>
                    <a:cubicBezTo>
                      <a:pt x="1709420" y="5833110"/>
                      <a:pt x="516890" y="4640580"/>
                      <a:pt x="516890" y="3175000"/>
                    </a:cubicBezTo>
                    <a:cubicBezTo>
                      <a:pt x="516890" y="1709420"/>
                      <a:pt x="1709420" y="516890"/>
                      <a:pt x="3175000" y="516890"/>
                    </a:cubicBezTo>
                    <a:cubicBezTo>
                      <a:pt x="4640580" y="516890"/>
                      <a:pt x="5833110" y="1709420"/>
                      <a:pt x="5833110" y="3175000"/>
                    </a:cubicBezTo>
                    <a:cubicBezTo>
                      <a:pt x="5833110" y="4640580"/>
                      <a:pt x="4640580" y="5833110"/>
                      <a:pt x="3175000" y="5833110"/>
                    </a:cubicBezTo>
                    <a:close/>
                  </a:path>
                </a:pathLst>
              </a:custGeom>
              <a:solidFill>
                <a:srgbClr val="EA6787"/>
              </a:solidFill>
            </p:spPr>
          </p:sp>
        </p:grpSp>
        <p:grpSp>
          <p:nvGrpSpPr>
            <p:cNvPr name="Group 35" id="35"/>
            <p:cNvGrpSpPr/>
            <p:nvPr/>
          </p:nvGrpSpPr>
          <p:grpSpPr>
            <a:xfrm rot="0">
              <a:off x="1424592" y="155285"/>
              <a:ext cx="1885601" cy="1885601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19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8" id="38"/>
            <p:cNvSpPr txBox="true"/>
            <p:nvPr/>
          </p:nvSpPr>
          <p:spPr>
            <a:xfrm rot="0">
              <a:off x="0" y="58808"/>
              <a:ext cx="4987933" cy="18499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200"/>
                </a:lnSpc>
              </a:pPr>
              <a:r>
                <a:rPr lang="en-US" sz="8000">
                  <a:solidFill>
                    <a:srgbClr val="0000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4.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2387080" y="8275072"/>
            <a:ext cx="13541730" cy="1746027"/>
            <a:chOff x="0" y="0"/>
            <a:chExt cx="18055640" cy="2328036"/>
          </a:xfrm>
        </p:grpSpPr>
        <p:grpSp>
          <p:nvGrpSpPr>
            <p:cNvPr name="Group 40" id="40"/>
            <p:cNvGrpSpPr/>
            <p:nvPr/>
          </p:nvGrpSpPr>
          <p:grpSpPr>
            <a:xfrm rot="0">
              <a:off x="1402884" y="0"/>
              <a:ext cx="16652756" cy="1874374"/>
              <a:chOff x="0" y="0"/>
              <a:chExt cx="3289433" cy="370247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3289433" cy="370247"/>
              </a:xfrm>
              <a:custGeom>
                <a:avLst/>
                <a:gdLst/>
                <a:ahLst/>
                <a:cxnLst/>
                <a:rect r="r" b="b" t="t" l="l"/>
                <a:pathLst>
                  <a:path h="370247" w="3289433">
                    <a:moveTo>
                      <a:pt x="37192" y="0"/>
                    </a:moveTo>
                    <a:lnTo>
                      <a:pt x="3252241" y="0"/>
                    </a:lnTo>
                    <a:cubicBezTo>
                      <a:pt x="3262105" y="0"/>
                      <a:pt x="3271565" y="3918"/>
                      <a:pt x="3278540" y="10893"/>
                    </a:cubicBezTo>
                    <a:cubicBezTo>
                      <a:pt x="3285515" y="17868"/>
                      <a:pt x="3289433" y="27328"/>
                      <a:pt x="3289433" y="37192"/>
                    </a:cubicBezTo>
                    <a:lnTo>
                      <a:pt x="3289433" y="333054"/>
                    </a:lnTo>
                    <a:cubicBezTo>
                      <a:pt x="3289433" y="353595"/>
                      <a:pt x="3272782" y="370247"/>
                      <a:pt x="3252241" y="370247"/>
                    </a:cubicBezTo>
                    <a:lnTo>
                      <a:pt x="37192" y="370247"/>
                    </a:lnTo>
                    <a:cubicBezTo>
                      <a:pt x="16652" y="370247"/>
                      <a:pt x="0" y="353595"/>
                      <a:pt x="0" y="333054"/>
                    </a:cubicBezTo>
                    <a:lnTo>
                      <a:pt x="0" y="37192"/>
                    </a:lnTo>
                    <a:cubicBezTo>
                      <a:pt x="0" y="16652"/>
                      <a:pt x="16652" y="0"/>
                      <a:pt x="37192" y="0"/>
                    </a:cubicBezTo>
                    <a:close/>
                  </a:path>
                </a:pathLst>
              </a:custGeom>
              <a:solidFill>
                <a:srgbClr val="FFFFFF">
                  <a:alpha val="89804"/>
                </a:srgbClr>
              </a:solidFill>
              <a:ln w="47625" cap="rnd">
                <a:solidFill>
                  <a:srgbClr val="EA6787">
                    <a:alpha val="89804"/>
                  </a:srgbClr>
                </a:solidFill>
                <a:prstDash val="solid"/>
                <a:round/>
              </a:ln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38100"/>
                <a:ext cx="3289433" cy="408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43" id="43"/>
            <p:cNvSpPr txBox="true"/>
            <p:nvPr/>
          </p:nvSpPr>
          <p:spPr>
            <a:xfrm rot="0">
              <a:off x="4529075" y="548822"/>
              <a:ext cx="10175460" cy="17792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28"/>
                </a:lnSpc>
              </a:pPr>
              <a:r>
                <a:rPr lang="en-US" sz="4571">
                  <a:solidFill>
                    <a:srgbClr val="0000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 CONCLUSION</a:t>
              </a:r>
            </a:p>
            <a:p>
              <a:pPr algn="ctr" marL="0" indent="0" lvl="0">
                <a:lnSpc>
                  <a:spcPts val="5028"/>
                </a:lnSpc>
              </a:pPr>
            </a:p>
          </p:txBody>
        </p:sp>
        <p:grpSp>
          <p:nvGrpSpPr>
            <p:cNvPr name="Group 44" id="44"/>
            <p:cNvGrpSpPr>
              <a:grpSpLocks noChangeAspect="true"/>
            </p:cNvGrpSpPr>
            <p:nvPr/>
          </p:nvGrpSpPr>
          <p:grpSpPr>
            <a:xfrm rot="0">
              <a:off x="1259674" y="0"/>
              <a:ext cx="2196172" cy="2196172"/>
              <a:chOff x="0" y="0"/>
              <a:chExt cx="6350000" cy="63500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655320" y="655320"/>
                <a:ext cx="5039360" cy="5039360"/>
              </a:xfrm>
              <a:custGeom>
                <a:avLst/>
                <a:gdLst/>
                <a:ahLst/>
                <a:cxnLst/>
                <a:rect r="r" b="b" t="t" l="l"/>
                <a:pathLst>
                  <a:path h="5039360" w="5039360">
                    <a:moveTo>
                      <a:pt x="2519680" y="0"/>
                    </a:moveTo>
                    <a:cubicBezTo>
                      <a:pt x="1127760" y="0"/>
                      <a:pt x="0" y="1127760"/>
                      <a:pt x="0" y="2519680"/>
                    </a:cubicBezTo>
                    <a:cubicBezTo>
                      <a:pt x="0" y="3911600"/>
                      <a:pt x="1127760" y="5039360"/>
                      <a:pt x="2519680" y="5039360"/>
                    </a:cubicBezTo>
                    <a:cubicBezTo>
                      <a:pt x="3911600" y="5039360"/>
                      <a:pt x="5039360" y="3911600"/>
                      <a:pt x="5039360" y="2519680"/>
                    </a:cubicBezTo>
                    <a:cubicBezTo>
                      <a:pt x="5039360" y="1127760"/>
                      <a:pt x="3911600" y="0"/>
                      <a:pt x="251968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2700">
                <a:solidFill>
                  <a:srgbClr val="000000"/>
                </a:solidFill>
              </a:ln>
            </p:spPr>
          </p:sp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3670" y="0"/>
                      <a:pt x="0" y="1424940"/>
                      <a:pt x="0" y="3175000"/>
                    </a:cubicBezTo>
                    <a:cubicBezTo>
                      <a:pt x="0" y="4925060"/>
                      <a:pt x="1423670" y="6350000"/>
                      <a:pt x="3175000" y="6350000"/>
                    </a:cubicBezTo>
                    <a:cubicBezTo>
                      <a:pt x="4925060" y="6350000"/>
                      <a:pt x="6350000" y="4926330"/>
                      <a:pt x="6350000" y="3175000"/>
                    </a:cubicBezTo>
                    <a:cubicBezTo>
                      <a:pt x="6350000" y="1424940"/>
                      <a:pt x="4926330" y="0"/>
                      <a:pt x="3175000" y="0"/>
                    </a:cubicBezTo>
                    <a:close/>
                    <a:moveTo>
                      <a:pt x="3175000" y="5833110"/>
                    </a:moveTo>
                    <a:cubicBezTo>
                      <a:pt x="1709420" y="5833110"/>
                      <a:pt x="516890" y="4640580"/>
                      <a:pt x="516890" y="3175000"/>
                    </a:cubicBezTo>
                    <a:cubicBezTo>
                      <a:pt x="516890" y="1709420"/>
                      <a:pt x="1709420" y="516890"/>
                      <a:pt x="3175000" y="516890"/>
                    </a:cubicBezTo>
                    <a:cubicBezTo>
                      <a:pt x="4640580" y="516890"/>
                      <a:pt x="5833110" y="1709420"/>
                      <a:pt x="5833110" y="3175000"/>
                    </a:cubicBezTo>
                    <a:cubicBezTo>
                      <a:pt x="5833110" y="4640580"/>
                      <a:pt x="4640580" y="5833110"/>
                      <a:pt x="3175000" y="5833110"/>
                    </a:cubicBezTo>
                    <a:close/>
                  </a:path>
                </a:pathLst>
              </a:custGeom>
              <a:solidFill>
                <a:srgbClr val="EA6787"/>
              </a:solidFill>
            </p:spPr>
          </p:sp>
        </p:grpSp>
        <p:grpSp>
          <p:nvGrpSpPr>
            <p:cNvPr name="Group 47" id="47"/>
            <p:cNvGrpSpPr/>
            <p:nvPr/>
          </p:nvGrpSpPr>
          <p:grpSpPr>
            <a:xfrm rot="0">
              <a:off x="1424592" y="155285"/>
              <a:ext cx="1885601" cy="1885601"/>
              <a:chOff x="0" y="0"/>
              <a:chExt cx="812800" cy="8128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19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50" id="50"/>
            <p:cNvSpPr txBox="true"/>
            <p:nvPr/>
          </p:nvSpPr>
          <p:spPr>
            <a:xfrm rot="0">
              <a:off x="0" y="58808"/>
              <a:ext cx="4987933" cy="18499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200"/>
                </a:lnSpc>
              </a:pPr>
              <a:r>
                <a:rPr lang="en-US" sz="8000">
                  <a:solidFill>
                    <a:srgbClr val="0000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5.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2387080" y="4961838"/>
            <a:ext cx="13541730" cy="1812122"/>
            <a:chOff x="0" y="0"/>
            <a:chExt cx="18055640" cy="2416162"/>
          </a:xfrm>
        </p:grpSpPr>
        <p:grpSp>
          <p:nvGrpSpPr>
            <p:cNvPr name="Group 52" id="52"/>
            <p:cNvGrpSpPr/>
            <p:nvPr/>
          </p:nvGrpSpPr>
          <p:grpSpPr>
            <a:xfrm rot="0">
              <a:off x="1402884" y="160899"/>
              <a:ext cx="16652756" cy="1874374"/>
              <a:chOff x="0" y="0"/>
              <a:chExt cx="3289433" cy="370247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3289433" cy="370247"/>
              </a:xfrm>
              <a:custGeom>
                <a:avLst/>
                <a:gdLst/>
                <a:ahLst/>
                <a:cxnLst/>
                <a:rect r="r" b="b" t="t" l="l"/>
                <a:pathLst>
                  <a:path h="370247" w="3289433">
                    <a:moveTo>
                      <a:pt x="37192" y="0"/>
                    </a:moveTo>
                    <a:lnTo>
                      <a:pt x="3252241" y="0"/>
                    </a:lnTo>
                    <a:cubicBezTo>
                      <a:pt x="3262105" y="0"/>
                      <a:pt x="3271565" y="3918"/>
                      <a:pt x="3278540" y="10893"/>
                    </a:cubicBezTo>
                    <a:cubicBezTo>
                      <a:pt x="3285515" y="17868"/>
                      <a:pt x="3289433" y="27328"/>
                      <a:pt x="3289433" y="37192"/>
                    </a:cubicBezTo>
                    <a:lnTo>
                      <a:pt x="3289433" y="333054"/>
                    </a:lnTo>
                    <a:cubicBezTo>
                      <a:pt x="3289433" y="353595"/>
                      <a:pt x="3272782" y="370247"/>
                      <a:pt x="3252241" y="370247"/>
                    </a:cubicBezTo>
                    <a:lnTo>
                      <a:pt x="37192" y="370247"/>
                    </a:lnTo>
                    <a:cubicBezTo>
                      <a:pt x="16652" y="370247"/>
                      <a:pt x="0" y="353595"/>
                      <a:pt x="0" y="333054"/>
                    </a:cubicBezTo>
                    <a:lnTo>
                      <a:pt x="0" y="37192"/>
                    </a:lnTo>
                    <a:cubicBezTo>
                      <a:pt x="0" y="16652"/>
                      <a:pt x="16652" y="0"/>
                      <a:pt x="37192" y="0"/>
                    </a:cubicBezTo>
                    <a:close/>
                  </a:path>
                </a:pathLst>
              </a:custGeom>
              <a:solidFill>
                <a:srgbClr val="FFFFFF">
                  <a:alpha val="89804"/>
                </a:srgbClr>
              </a:solidFill>
              <a:ln w="47625" cap="rnd">
                <a:solidFill>
                  <a:srgbClr val="EA6787">
                    <a:alpha val="89804"/>
                  </a:srgbClr>
                </a:solidFill>
                <a:prstDash val="solid"/>
                <a:round/>
              </a:ln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38100"/>
                <a:ext cx="3289433" cy="408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55" id="55"/>
            <p:cNvSpPr txBox="true"/>
            <p:nvPr/>
          </p:nvSpPr>
          <p:spPr>
            <a:xfrm rot="0">
              <a:off x="4250407" y="636948"/>
              <a:ext cx="10732795" cy="17792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28"/>
                </a:lnSpc>
              </a:pPr>
              <a:r>
                <a:rPr lang="en-US" sz="4571">
                  <a:solidFill>
                    <a:srgbClr val="0000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GAME DESIGN</a:t>
              </a:r>
            </a:p>
            <a:p>
              <a:pPr algn="ctr" marL="0" indent="0" lvl="0">
                <a:lnSpc>
                  <a:spcPts val="5028"/>
                </a:lnSpc>
              </a:pPr>
            </a:p>
          </p:txBody>
        </p:sp>
        <p:grpSp>
          <p:nvGrpSpPr>
            <p:cNvPr name="Group 56" id="56"/>
            <p:cNvGrpSpPr>
              <a:grpSpLocks noChangeAspect="true"/>
            </p:cNvGrpSpPr>
            <p:nvPr/>
          </p:nvGrpSpPr>
          <p:grpSpPr>
            <a:xfrm rot="0">
              <a:off x="1259674" y="0"/>
              <a:ext cx="2196172" cy="2196172"/>
              <a:chOff x="0" y="0"/>
              <a:chExt cx="6350000" cy="6350000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655320" y="655320"/>
                <a:ext cx="5039360" cy="5039360"/>
              </a:xfrm>
              <a:custGeom>
                <a:avLst/>
                <a:gdLst/>
                <a:ahLst/>
                <a:cxnLst/>
                <a:rect r="r" b="b" t="t" l="l"/>
                <a:pathLst>
                  <a:path h="5039360" w="5039360">
                    <a:moveTo>
                      <a:pt x="2519680" y="0"/>
                    </a:moveTo>
                    <a:cubicBezTo>
                      <a:pt x="1127760" y="0"/>
                      <a:pt x="0" y="1127760"/>
                      <a:pt x="0" y="2519680"/>
                    </a:cubicBezTo>
                    <a:cubicBezTo>
                      <a:pt x="0" y="3911600"/>
                      <a:pt x="1127760" y="5039360"/>
                      <a:pt x="2519680" y="5039360"/>
                    </a:cubicBezTo>
                    <a:cubicBezTo>
                      <a:pt x="3911600" y="5039360"/>
                      <a:pt x="5039360" y="3911600"/>
                      <a:pt x="5039360" y="2519680"/>
                    </a:cubicBezTo>
                    <a:cubicBezTo>
                      <a:pt x="5039360" y="1127760"/>
                      <a:pt x="3911600" y="0"/>
                      <a:pt x="251968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2700">
                <a:solidFill>
                  <a:srgbClr val="000000"/>
                </a:solidFill>
              </a:ln>
            </p:spPr>
          </p:sp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3670" y="0"/>
                      <a:pt x="0" y="1424940"/>
                      <a:pt x="0" y="3175000"/>
                    </a:cubicBezTo>
                    <a:cubicBezTo>
                      <a:pt x="0" y="4925060"/>
                      <a:pt x="1423670" y="6350000"/>
                      <a:pt x="3175000" y="6350000"/>
                    </a:cubicBezTo>
                    <a:cubicBezTo>
                      <a:pt x="4925060" y="6350000"/>
                      <a:pt x="6350000" y="4926330"/>
                      <a:pt x="6350000" y="3175000"/>
                    </a:cubicBezTo>
                    <a:cubicBezTo>
                      <a:pt x="6350000" y="1424940"/>
                      <a:pt x="4926330" y="0"/>
                      <a:pt x="3175000" y="0"/>
                    </a:cubicBezTo>
                    <a:close/>
                    <a:moveTo>
                      <a:pt x="3175000" y="5833110"/>
                    </a:moveTo>
                    <a:cubicBezTo>
                      <a:pt x="1709420" y="5833110"/>
                      <a:pt x="516890" y="4640580"/>
                      <a:pt x="516890" y="3175000"/>
                    </a:cubicBezTo>
                    <a:cubicBezTo>
                      <a:pt x="516890" y="1709420"/>
                      <a:pt x="1709420" y="516890"/>
                      <a:pt x="3175000" y="516890"/>
                    </a:cubicBezTo>
                    <a:cubicBezTo>
                      <a:pt x="4640580" y="516890"/>
                      <a:pt x="5833110" y="1709420"/>
                      <a:pt x="5833110" y="3175000"/>
                    </a:cubicBezTo>
                    <a:cubicBezTo>
                      <a:pt x="5833110" y="4640580"/>
                      <a:pt x="4640580" y="5833110"/>
                      <a:pt x="3175000" y="5833110"/>
                    </a:cubicBezTo>
                    <a:close/>
                  </a:path>
                </a:pathLst>
              </a:custGeom>
              <a:solidFill>
                <a:srgbClr val="EA6787"/>
              </a:solidFill>
            </p:spPr>
          </p:sp>
        </p:grpSp>
        <p:grpSp>
          <p:nvGrpSpPr>
            <p:cNvPr name="Group 59" id="59"/>
            <p:cNvGrpSpPr/>
            <p:nvPr/>
          </p:nvGrpSpPr>
          <p:grpSpPr>
            <a:xfrm rot="0">
              <a:off x="1424592" y="155285"/>
              <a:ext cx="1885601" cy="1885601"/>
              <a:chOff x="0" y="0"/>
              <a:chExt cx="812800" cy="81280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19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2" id="62"/>
            <p:cNvSpPr txBox="true"/>
            <p:nvPr/>
          </p:nvSpPr>
          <p:spPr>
            <a:xfrm rot="0">
              <a:off x="0" y="58808"/>
              <a:ext cx="4987933" cy="18499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200"/>
                </a:lnSpc>
              </a:pPr>
              <a:r>
                <a:rPr lang="en-US" sz="8000">
                  <a:solidFill>
                    <a:srgbClr val="0000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3.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7EC1F8">
                <a:alpha val="100000"/>
              </a:srgbClr>
            </a:gs>
            <a:gs pos="100000">
              <a:srgbClr val="FF9DC9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66397" y="9258300"/>
            <a:ext cx="10559872" cy="2015976"/>
          </a:xfrm>
          <a:custGeom>
            <a:avLst/>
            <a:gdLst/>
            <a:ahLst/>
            <a:cxnLst/>
            <a:rect r="r" b="b" t="t" l="l"/>
            <a:pathLst>
              <a:path h="2015976" w="10559872">
                <a:moveTo>
                  <a:pt x="0" y="0"/>
                </a:moveTo>
                <a:lnTo>
                  <a:pt x="10559872" y="0"/>
                </a:lnTo>
                <a:lnTo>
                  <a:pt x="10559872" y="2015976"/>
                </a:lnTo>
                <a:lnTo>
                  <a:pt x="0" y="2015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288358" y="9258300"/>
            <a:ext cx="10559872" cy="2015976"/>
          </a:xfrm>
          <a:custGeom>
            <a:avLst/>
            <a:gdLst/>
            <a:ahLst/>
            <a:cxnLst/>
            <a:rect r="r" b="b" t="t" l="l"/>
            <a:pathLst>
              <a:path h="2015976" w="10559872">
                <a:moveTo>
                  <a:pt x="0" y="0"/>
                </a:moveTo>
                <a:lnTo>
                  <a:pt x="10559872" y="0"/>
                </a:lnTo>
                <a:lnTo>
                  <a:pt x="10559872" y="2015976"/>
                </a:lnTo>
                <a:lnTo>
                  <a:pt x="0" y="2015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635524" y="3605824"/>
            <a:ext cx="5652476" cy="5652476"/>
          </a:xfrm>
          <a:custGeom>
            <a:avLst/>
            <a:gdLst/>
            <a:ahLst/>
            <a:cxnLst/>
            <a:rect r="r" b="b" t="t" l="l"/>
            <a:pathLst>
              <a:path h="5652476" w="5652476">
                <a:moveTo>
                  <a:pt x="0" y="0"/>
                </a:moveTo>
                <a:lnTo>
                  <a:pt x="5652476" y="0"/>
                </a:lnTo>
                <a:lnTo>
                  <a:pt x="5652476" y="5652476"/>
                </a:lnTo>
                <a:lnTo>
                  <a:pt x="0" y="56524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886809" y="7810522"/>
            <a:ext cx="2262153" cy="1447778"/>
          </a:xfrm>
          <a:custGeom>
            <a:avLst/>
            <a:gdLst/>
            <a:ahLst/>
            <a:cxnLst/>
            <a:rect r="r" b="b" t="t" l="l"/>
            <a:pathLst>
              <a:path h="1447778" w="2262153">
                <a:moveTo>
                  <a:pt x="0" y="0"/>
                </a:moveTo>
                <a:lnTo>
                  <a:pt x="2262153" y="0"/>
                </a:lnTo>
                <a:lnTo>
                  <a:pt x="2262153" y="1447778"/>
                </a:lnTo>
                <a:lnTo>
                  <a:pt x="0" y="14477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265049">
            <a:off x="13559208" y="1936505"/>
            <a:ext cx="1684395" cy="1288562"/>
          </a:xfrm>
          <a:custGeom>
            <a:avLst/>
            <a:gdLst/>
            <a:ahLst/>
            <a:cxnLst/>
            <a:rect r="r" b="b" t="t" l="l"/>
            <a:pathLst>
              <a:path h="1288562" w="1684395">
                <a:moveTo>
                  <a:pt x="0" y="0"/>
                </a:moveTo>
                <a:lnTo>
                  <a:pt x="1684395" y="0"/>
                </a:lnTo>
                <a:lnTo>
                  <a:pt x="1684395" y="1288562"/>
                </a:lnTo>
                <a:lnTo>
                  <a:pt x="0" y="12885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147591">
            <a:off x="15499942" y="7432260"/>
            <a:ext cx="1663079" cy="1814868"/>
          </a:xfrm>
          <a:custGeom>
            <a:avLst/>
            <a:gdLst/>
            <a:ahLst/>
            <a:cxnLst/>
            <a:rect r="r" b="b" t="t" l="l"/>
            <a:pathLst>
              <a:path h="1814868" w="1663079">
                <a:moveTo>
                  <a:pt x="1663079" y="0"/>
                </a:moveTo>
                <a:lnTo>
                  <a:pt x="0" y="0"/>
                </a:lnTo>
                <a:lnTo>
                  <a:pt x="0" y="1814868"/>
                </a:lnTo>
                <a:lnTo>
                  <a:pt x="1663079" y="1814868"/>
                </a:lnTo>
                <a:lnTo>
                  <a:pt x="1663079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3529854" y="5489153"/>
            <a:ext cx="3706784" cy="3816509"/>
          </a:xfrm>
          <a:custGeom>
            <a:avLst/>
            <a:gdLst/>
            <a:ahLst/>
            <a:cxnLst/>
            <a:rect r="r" b="b" t="t" l="l"/>
            <a:pathLst>
              <a:path h="3816509" w="3706784">
                <a:moveTo>
                  <a:pt x="3706784" y="0"/>
                </a:moveTo>
                <a:lnTo>
                  <a:pt x="0" y="0"/>
                </a:lnTo>
                <a:lnTo>
                  <a:pt x="0" y="3816508"/>
                </a:lnTo>
                <a:lnTo>
                  <a:pt x="3706784" y="3816508"/>
                </a:lnTo>
                <a:lnTo>
                  <a:pt x="3706784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022496"/>
            <a:ext cx="2133501" cy="179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01.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75245" y="1079646"/>
            <a:ext cx="11765804" cy="2783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9"/>
              </a:lnSpc>
            </a:pPr>
            <a:r>
              <a:rPr lang="en-US" sz="7800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Ideas and TechnIques 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7EC1F8">
                <a:alpha val="100000"/>
              </a:srgbClr>
            </a:gs>
            <a:gs pos="100000">
              <a:srgbClr val="FF9DC9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13539" y="313566"/>
            <a:ext cx="10073703" cy="164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MotIVatIon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94352" y="2617472"/>
            <a:ext cx="16899295" cy="5052057"/>
            <a:chOff x="0" y="0"/>
            <a:chExt cx="4274726" cy="127793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1277932"/>
            </a:xfrm>
            <a:custGeom>
              <a:avLst/>
              <a:gdLst/>
              <a:ahLst/>
              <a:cxnLst/>
              <a:rect r="r" b="b" t="t" l="l"/>
              <a:pathLst>
                <a:path h="1277932" w="4274726">
                  <a:moveTo>
                    <a:pt x="27487" y="0"/>
                  </a:moveTo>
                  <a:lnTo>
                    <a:pt x="4247239" y="0"/>
                  </a:lnTo>
                  <a:cubicBezTo>
                    <a:pt x="4262419" y="0"/>
                    <a:pt x="4274726" y="12306"/>
                    <a:pt x="4274726" y="27487"/>
                  </a:cubicBezTo>
                  <a:lnTo>
                    <a:pt x="4274726" y="1250445"/>
                  </a:lnTo>
                  <a:cubicBezTo>
                    <a:pt x="4274726" y="1265626"/>
                    <a:pt x="4262419" y="1277932"/>
                    <a:pt x="4247239" y="1277932"/>
                  </a:cubicBezTo>
                  <a:lnTo>
                    <a:pt x="27487" y="1277932"/>
                  </a:lnTo>
                  <a:cubicBezTo>
                    <a:pt x="12306" y="1277932"/>
                    <a:pt x="0" y="1265626"/>
                    <a:pt x="0" y="1250445"/>
                  </a:cubicBezTo>
                  <a:lnTo>
                    <a:pt x="0" y="27487"/>
                  </a:lnTo>
                  <a:cubicBezTo>
                    <a:pt x="0" y="12306"/>
                    <a:pt x="12306" y="0"/>
                    <a:pt x="27487" y="0"/>
                  </a:cubicBezTo>
                  <a:close/>
                </a:path>
              </a:pathLst>
            </a:custGeom>
            <a:solidFill>
              <a:srgbClr val="FFFFFF">
                <a:alpha val="45882"/>
              </a:srgbClr>
            </a:solidFill>
            <a:ln w="47625" cap="rnd">
              <a:solidFill>
                <a:srgbClr val="EA6787">
                  <a:alpha val="45882"/>
                </a:srgbClr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1316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08652" y="2896891"/>
            <a:ext cx="15832896" cy="434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25"/>
              </a:lnSpc>
            </a:pPr>
            <a:r>
              <a:rPr lang="en-US" sz="4946">
                <a:solidFill>
                  <a:srgbClr val="000000"/>
                </a:solidFill>
                <a:latin typeface="Nine by Five"/>
                <a:ea typeface="Nine by Five"/>
                <a:cs typeface="Nine by Five"/>
                <a:sym typeface="Nine by Five"/>
              </a:rPr>
              <a:t>The Animal Killing project is inspired by the popular chicken shooting games found on platforms like Google Play and the App Store. Built using object-oriented programming principles, the game offers a fresh take on the classic gameplay, incorporating modern mechanics and enhancements to deliver an engaging and immersive experience for players. 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7EC1F8">
                <a:alpha val="100000"/>
              </a:srgbClr>
            </a:gs>
            <a:gs pos="100000">
              <a:srgbClr val="FF9DC9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0319" y="1395094"/>
            <a:ext cx="15530495" cy="8716490"/>
          </a:xfrm>
          <a:custGeom>
            <a:avLst/>
            <a:gdLst/>
            <a:ahLst/>
            <a:cxnLst/>
            <a:rect r="r" b="b" t="t" l="l"/>
            <a:pathLst>
              <a:path h="8716490" w="15530495">
                <a:moveTo>
                  <a:pt x="0" y="0"/>
                </a:moveTo>
                <a:lnTo>
                  <a:pt x="15530494" y="0"/>
                </a:lnTo>
                <a:lnTo>
                  <a:pt x="15530494" y="8716491"/>
                </a:lnTo>
                <a:lnTo>
                  <a:pt x="0" y="87164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50233" y="-247650"/>
            <a:ext cx="9587533" cy="164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UML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7EC1F8">
                <a:alpha val="100000"/>
              </a:srgbClr>
            </a:gs>
            <a:gs pos="100000">
              <a:srgbClr val="FF9DC9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66397" y="9258300"/>
            <a:ext cx="10559872" cy="2015976"/>
          </a:xfrm>
          <a:custGeom>
            <a:avLst/>
            <a:gdLst/>
            <a:ahLst/>
            <a:cxnLst/>
            <a:rect r="r" b="b" t="t" l="l"/>
            <a:pathLst>
              <a:path h="2015976" w="10559872">
                <a:moveTo>
                  <a:pt x="0" y="0"/>
                </a:moveTo>
                <a:lnTo>
                  <a:pt x="10559872" y="0"/>
                </a:lnTo>
                <a:lnTo>
                  <a:pt x="10559872" y="2015976"/>
                </a:lnTo>
                <a:lnTo>
                  <a:pt x="0" y="2015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288358" y="9258300"/>
            <a:ext cx="10559872" cy="2015976"/>
          </a:xfrm>
          <a:custGeom>
            <a:avLst/>
            <a:gdLst/>
            <a:ahLst/>
            <a:cxnLst/>
            <a:rect r="r" b="b" t="t" l="l"/>
            <a:pathLst>
              <a:path h="2015976" w="10559872">
                <a:moveTo>
                  <a:pt x="0" y="0"/>
                </a:moveTo>
                <a:lnTo>
                  <a:pt x="10559872" y="0"/>
                </a:lnTo>
                <a:lnTo>
                  <a:pt x="10559872" y="2015976"/>
                </a:lnTo>
                <a:lnTo>
                  <a:pt x="0" y="2015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7622452" y="4179945"/>
            <a:ext cx="4029123" cy="2749195"/>
          </a:xfrm>
          <a:custGeom>
            <a:avLst/>
            <a:gdLst/>
            <a:ahLst/>
            <a:cxnLst/>
            <a:rect r="r" b="b" t="t" l="l"/>
            <a:pathLst>
              <a:path h="2749195" w="4029123">
                <a:moveTo>
                  <a:pt x="4029124" y="0"/>
                </a:moveTo>
                <a:lnTo>
                  <a:pt x="0" y="0"/>
                </a:lnTo>
                <a:lnTo>
                  <a:pt x="0" y="2749195"/>
                </a:lnTo>
                <a:lnTo>
                  <a:pt x="4029124" y="2749195"/>
                </a:lnTo>
                <a:lnTo>
                  <a:pt x="4029124" y="0"/>
                </a:lnTo>
                <a:close/>
              </a:path>
            </a:pathLst>
          </a:custGeom>
          <a:blipFill>
            <a:blip r:embed="rId4"/>
            <a:stretch>
              <a:fillRect l="0" t="-1111" r="0" b="-111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07827" y="4689362"/>
            <a:ext cx="2058374" cy="1785640"/>
          </a:xfrm>
          <a:custGeom>
            <a:avLst/>
            <a:gdLst/>
            <a:ahLst/>
            <a:cxnLst/>
            <a:rect r="r" b="b" t="t" l="l"/>
            <a:pathLst>
              <a:path h="1785640" w="2058374">
                <a:moveTo>
                  <a:pt x="0" y="0"/>
                </a:moveTo>
                <a:lnTo>
                  <a:pt x="2058374" y="0"/>
                </a:lnTo>
                <a:lnTo>
                  <a:pt x="2058374" y="1785640"/>
                </a:lnTo>
                <a:lnTo>
                  <a:pt x="0" y="17856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47591">
            <a:off x="6409073" y="7257958"/>
            <a:ext cx="1837109" cy="2004781"/>
          </a:xfrm>
          <a:custGeom>
            <a:avLst/>
            <a:gdLst/>
            <a:ahLst/>
            <a:cxnLst/>
            <a:rect r="r" b="b" t="t" l="l"/>
            <a:pathLst>
              <a:path h="2004781" w="1837109">
                <a:moveTo>
                  <a:pt x="0" y="0"/>
                </a:moveTo>
                <a:lnTo>
                  <a:pt x="1837109" y="0"/>
                </a:lnTo>
                <a:lnTo>
                  <a:pt x="1837109" y="2004782"/>
                </a:lnTo>
                <a:lnTo>
                  <a:pt x="0" y="20047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773832" y="3176857"/>
            <a:ext cx="3040722" cy="6081443"/>
          </a:xfrm>
          <a:custGeom>
            <a:avLst/>
            <a:gdLst/>
            <a:ahLst/>
            <a:cxnLst/>
            <a:rect r="r" b="b" t="t" l="l"/>
            <a:pathLst>
              <a:path h="6081443" w="3040722">
                <a:moveTo>
                  <a:pt x="3040721" y="0"/>
                </a:moveTo>
                <a:lnTo>
                  <a:pt x="0" y="0"/>
                </a:lnTo>
                <a:lnTo>
                  <a:pt x="0" y="6081443"/>
                </a:lnTo>
                <a:lnTo>
                  <a:pt x="3040721" y="6081443"/>
                </a:lnTo>
                <a:lnTo>
                  <a:pt x="3040721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3648764"/>
            <a:ext cx="6036625" cy="5652476"/>
          </a:xfrm>
          <a:custGeom>
            <a:avLst/>
            <a:gdLst/>
            <a:ahLst/>
            <a:cxnLst/>
            <a:rect r="r" b="b" t="t" l="l"/>
            <a:pathLst>
              <a:path h="5652476" w="6036625">
                <a:moveTo>
                  <a:pt x="0" y="0"/>
                </a:moveTo>
                <a:lnTo>
                  <a:pt x="6036625" y="0"/>
                </a:lnTo>
                <a:lnTo>
                  <a:pt x="6036625" y="5652476"/>
                </a:lnTo>
                <a:lnTo>
                  <a:pt x="0" y="56524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1663977" y="7039768"/>
            <a:ext cx="4675068" cy="2218532"/>
          </a:xfrm>
          <a:custGeom>
            <a:avLst/>
            <a:gdLst/>
            <a:ahLst/>
            <a:cxnLst/>
            <a:rect r="r" b="b" t="t" l="l"/>
            <a:pathLst>
              <a:path h="2218532" w="4675068">
                <a:moveTo>
                  <a:pt x="0" y="0"/>
                </a:moveTo>
                <a:lnTo>
                  <a:pt x="4675069" y="0"/>
                </a:lnTo>
                <a:lnTo>
                  <a:pt x="4675069" y="2218532"/>
                </a:lnTo>
                <a:lnTo>
                  <a:pt x="0" y="221853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294192" y="360054"/>
            <a:ext cx="1930215" cy="2057400"/>
          </a:xfrm>
          <a:custGeom>
            <a:avLst/>
            <a:gdLst/>
            <a:ahLst/>
            <a:cxnLst/>
            <a:rect r="r" b="b" t="t" l="l"/>
            <a:pathLst>
              <a:path h="2057400" w="1930215">
                <a:moveTo>
                  <a:pt x="0" y="0"/>
                </a:moveTo>
                <a:lnTo>
                  <a:pt x="1930216" y="0"/>
                </a:lnTo>
                <a:lnTo>
                  <a:pt x="193021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984412"/>
            <a:ext cx="2489101" cy="179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02.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36540" y="526821"/>
            <a:ext cx="12991973" cy="2783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9"/>
              </a:lnSpc>
            </a:pPr>
            <a:r>
              <a:rPr lang="en-US" sz="7800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OOP CONCEPTS AND IMPLEMENTATION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7EC1F8">
                <a:alpha val="100000"/>
              </a:srgbClr>
            </a:gs>
            <a:gs pos="100000">
              <a:srgbClr val="FF9DC9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54362" y="2381573"/>
            <a:ext cx="13779276" cy="6481840"/>
          </a:xfrm>
          <a:custGeom>
            <a:avLst/>
            <a:gdLst/>
            <a:ahLst/>
            <a:cxnLst/>
            <a:rect r="r" b="b" t="t" l="l"/>
            <a:pathLst>
              <a:path h="6481840" w="13779276">
                <a:moveTo>
                  <a:pt x="0" y="0"/>
                </a:moveTo>
                <a:lnTo>
                  <a:pt x="13779276" y="0"/>
                </a:lnTo>
                <a:lnTo>
                  <a:pt x="13779276" y="6481840"/>
                </a:lnTo>
                <a:lnTo>
                  <a:pt x="0" y="64818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89467" y="280700"/>
            <a:ext cx="12909067" cy="164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ENCAPSULATION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DAGZ0CUqOUQ</dc:identifier>
  <dcterms:modified xsi:type="dcterms:W3CDTF">2011-08-01T06:04:30Z</dcterms:modified>
  <cp:revision>1</cp:revision>
  <dc:title>SLIDE OOP</dc:title>
</cp:coreProperties>
</file>